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7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E305E-5778-4611-884D-A2F2B82DB24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DE2CD-E28D-4421-A095-8954E4A8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780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6EF0A9-9FEC-491B-A6AE-00FB24DDBE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5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6A769-45C0-5D2A-ADB2-9BE081334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05C53-1533-4176-68B1-2A74C0F74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BA1A3-0148-56EE-E200-CC0DB7AF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03D0D-815C-A8C3-E88D-843A61555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20B5F-FC4B-F26A-7E6C-F8096A747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6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30C03-DDF0-B7F6-A257-0A2A4006C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4FFC2C-EAD6-B5E4-8206-729CD6E83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D5574-D881-CF6D-C81D-1B001917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DFCCA-964B-AFB1-E9A8-4CABF611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3F440-34A6-224F-2C88-FEC631B5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4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0DD975-A5EB-B4FF-D5AB-B4EEA9EC71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9DDD9A-FA33-5D30-DA46-81BB6130F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84190-F478-EB8F-C8AC-B5711F767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D727C-EBED-F046-1DC2-48ED62E1A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C69EC-2642-C0BF-DAF9-196F21DF5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3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A3FD1-5AFE-B817-873C-FC933BB9F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460F8-96F3-1109-8172-02F83E6C7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44CD2-B603-7C30-C844-DE9BA1DB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17FA9-F164-D814-D202-6F58A3F3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C1896-97F1-9FA5-4D65-F3ED94C70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6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6A4A5-98B0-BC87-20AB-28E91DE2C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F124A-467A-3796-2893-5CA0A17F9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9502E-1890-4660-DCA6-A224A9D2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8894F-D99B-FC0E-3879-B191EE3F1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23C5F-8216-BECC-AF61-6B2D4B2A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2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85E2B-4795-09CF-1404-832010EDE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95CE5-2283-5D19-1AD5-A1EC8EF8F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E40E2-3749-A920-9FD1-B3A40A675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EAD43-ECED-6432-AC12-377ABAE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8E0087-70A8-2C08-33FB-78D57C957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0D4AAA-8F00-78AC-0344-77442F9B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5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61A7D-F447-B56D-2B6C-57699283D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A9D2B-CC91-5947-B3D1-82C37DABC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A9AEE-7151-BCEC-E018-8720DD95E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767525-FA57-0D44-3636-A9532A7C57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732640-631B-BB44-3D7F-102153EEE7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951CEC-796D-02F3-85C5-47CCA4B28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ABCC6B-58ED-B9EB-6CC4-E9738B8E1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C06AE8-E673-4E4F-0137-630560CD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8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55B08-F73C-86C5-56B3-1FAA6158E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8D427-5938-ABEA-E592-E05DA5D3E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DE49E6-9844-EA93-6C79-F443BFCE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1014D-BF12-E004-5115-7A48EC2A8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1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828768-6E9C-63F2-BB4E-7C40AF17D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631076-8C74-FAFD-116D-B17E86729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49A09-1E47-CDEE-889B-873800FB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52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27946-8A37-CEB6-722E-3F211DC7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E2EEF-A647-2739-E9C0-7306FE327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446FC-72B1-6FD7-2EB9-020127FA2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47C29D-6091-ABEC-09F3-9627F750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BEEE6-EF53-1EB3-C28C-17A1887F3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CACFC8-31E3-EE00-7C59-7821F0B6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8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67F22-4E5E-C3BC-D4F8-C6FEF3E1F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EE2E74-95EA-36ED-5E37-51CE53C65E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47236-E05A-968A-707E-B132DF631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B3559-4793-9870-1371-EF4F9B6DE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7C8AE-6EFA-861E-9EBF-5EA6F1CC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227FF-196B-C7EF-68E9-A7664ED1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0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FB8E0A-710D-1D3A-346F-D3D405C75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24F07-3E77-389C-0AA7-D5F459137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4AA47-5333-D17E-A6AA-909A23212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940E1C-5670-402B-BBE0-4F8E586D3C18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A8EBC-3A7B-DFD2-4FFB-75FA30984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0D169-B2AA-079F-8EF6-C67C7DCD8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BE13CB-9871-436F-A931-5E4A8F7C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1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microsoft.com/office/2007/relationships/hdphoto" Target="../media/hdphoto3.wdp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jpe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كحلي" descr="Pou - Android &amp; iOS Game - Gameplay &amp; Walkthrough - YouTube">
            <a:extLst>
              <a:ext uri="{FF2B5EF4-FFF2-40B4-BE49-F238E27FC236}">
                <a16:creationId xmlns:a16="http://schemas.microsoft.com/office/drawing/2014/main" id="{E96745FA-6ED6-4A23-8347-E53F98E47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759" y="-1670608"/>
            <a:ext cx="2110822" cy="107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6" name="TextBox 165">
            <a:extLst>
              <a:ext uri="{FF2B5EF4-FFF2-40B4-BE49-F238E27FC236}">
                <a16:creationId xmlns:a16="http://schemas.microsoft.com/office/drawing/2014/main" id="{FEF3840E-4FB4-4D7F-9B04-D1152C2FD124}"/>
              </a:ext>
            </a:extLst>
          </p:cNvPr>
          <p:cNvSpPr txBox="1"/>
          <p:nvPr/>
        </p:nvSpPr>
        <p:spPr>
          <a:xfrm>
            <a:off x="6662589" y="1466193"/>
            <a:ext cx="129176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JO" sz="1600" b="1" i="0" dirty="0">
                <a:solidFill>
                  <a:srgbClr val="333333"/>
                </a:solidFill>
                <a:effectLst/>
                <a:latin typeface="DroidArabicKufi-Regular"/>
              </a:rPr>
              <a:t>عدد التكبيرات في الركعة الثانية من صلاة الاستسقاء</a:t>
            </a:r>
            <a:endParaRPr lang="en-US" sz="1600" b="1" i="0" dirty="0">
              <a:solidFill>
                <a:srgbClr val="333333"/>
              </a:solidFill>
              <a:effectLst/>
              <a:latin typeface="DroidArabicKufi-Regular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84B7418-8B19-44B5-B00E-1C765CC0F9BA}"/>
              </a:ext>
            </a:extLst>
          </p:cNvPr>
          <p:cNvSpPr txBox="1"/>
          <p:nvPr/>
        </p:nvSpPr>
        <p:spPr>
          <a:xfrm>
            <a:off x="10664567" y="2769398"/>
            <a:ext cx="129176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JO" sz="1600" b="1" i="0" dirty="0">
                <a:solidFill>
                  <a:srgbClr val="333333"/>
                </a:solidFill>
                <a:effectLst/>
                <a:latin typeface="DroidArabicKufi-Regular"/>
              </a:rPr>
              <a:t>ماذا نقول بين التكبيرات في صلاة الاستسقاء؟</a:t>
            </a:r>
            <a:endParaRPr lang="en-US" sz="1600" b="1" i="0" dirty="0">
              <a:solidFill>
                <a:srgbClr val="333333"/>
              </a:solidFill>
              <a:effectLst/>
              <a:latin typeface="DroidArabicKufi-Regular"/>
            </a:endParaRPr>
          </a:p>
        </p:txBody>
      </p:sp>
      <p:sp>
        <p:nvSpPr>
          <p:cNvPr id="168" name="د أزرق">
            <a:extLst>
              <a:ext uri="{FF2B5EF4-FFF2-40B4-BE49-F238E27FC236}">
                <a16:creationId xmlns:a16="http://schemas.microsoft.com/office/drawing/2014/main" id="{473F62C3-0DB6-4ECE-8BDC-CFB1FE951B1D}"/>
              </a:ext>
            </a:extLst>
          </p:cNvPr>
          <p:cNvSpPr/>
          <p:nvPr/>
        </p:nvSpPr>
        <p:spPr>
          <a:xfrm>
            <a:off x="4591651" y="570246"/>
            <a:ext cx="279902" cy="251186"/>
          </a:xfrm>
          <a:prstGeom prst="ellipse">
            <a:avLst/>
          </a:prstGeom>
          <a:solidFill>
            <a:srgbClr val="62C7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9" name="د أخضر">
            <a:extLst>
              <a:ext uri="{FF2B5EF4-FFF2-40B4-BE49-F238E27FC236}">
                <a16:creationId xmlns:a16="http://schemas.microsoft.com/office/drawing/2014/main" id="{A152D993-09D2-4B8B-9236-E6853D70F818}"/>
              </a:ext>
            </a:extLst>
          </p:cNvPr>
          <p:cNvSpPr/>
          <p:nvPr/>
        </p:nvSpPr>
        <p:spPr>
          <a:xfrm>
            <a:off x="4262204" y="583515"/>
            <a:ext cx="279902" cy="251186"/>
          </a:xfrm>
          <a:prstGeom prst="ellipse">
            <a:avLst/>
          </a:prstGeom>
          <a:solidFill>
            <a:srgbClr val="42F3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0" name="د زهري">
            <a:extLst>
              <a:ext uri="{FF2B5EF4-FFF2-40B4-BE49-F238E27FC236}">
                <a16:creationId xmlns:a16="http://schemas.microsoft.com/office/drawing/2014/main" id="{DAFF3E2D-4009-4CF6-B928-E92198616511}"/>
              </a:ext>
            </a:extLst>
          </p:cNvPr>
          <p:cNvSpPr/>
          <p:nvPr/>
        </p:nvSpPr>
        <p:spPr>
          <a:xfrm>
            <a:off x="4591651" y="911832"/>
            <a:ext cx="279902" cy="251186"/>
          </a:xfrm>
          <a:prstGeom prst="ellipse">
            <a:avLst/>
          </a:prstGeom>
          <a:solidFill>
            <a:srgbClr val="FA90A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1" name="د أصفر">
            <a:extLst>
              <a:ext uri="{FF2B5EF4-FFF2-40B4-BE49-F238E27FC236}">
                <a16:creationId xmlns:a16="http://schemas.microsoft.com/office/drawing/2014/main" id="{08188BC1-9AF2-41CA-84CB-7B4429B1AC16}"/>
              </a:ext>
            </a:extLst>
          </p:cNvPr>
          <p:cNvSpPr/>
          <p:nvPr/>
        </p:nvSpPr>
        <p:spPr>
          <a:xfrm>
            <a:off x="4262204" y="925101"/>
            <a:ext cx="279902" cy="251186"/>
          </a:xfrm>
          <a:prstGeom prst="ellipse">
            <a:avLst/>
          </a:prstGeom>
          <a:solidFill>
            <a:srgbClr val="F7EF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2" name="أزرق" descr="Pou app. Available for android | Family guy, Character, Fictional characters">
            <a:extLst>
              <a:ext uri="{FF2B5EF4-FFF2-40B4-BE49-F238E27FC236}">
                <a16:creationId xmlns:a16="http://schemas.microsoft.com/office/drawing/2014/main" id="{910FB6F0-EC86-4703-BE3F-E3E250D144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4290" b="80738" l="16146" r="87500">
                        <a14:foregroundMark x1="52604" y1="34290" x2="52604" y2="34290"/>
                        <a14:foregroundMark x1="78993" y1="59836" x2="82070" y2="63526"/>
                        <a14:foregroundMark x1="82031" y1="65230" x2="78819" y2="70628"/>
                        <a14:foregroundMark x1="78819" y1="70628" x2="65625" y2="75546"/>
                        <a14:foregroundMark x1="65625" y1="75546" x2="30208" y2="77322"/>
                        <a14:foregroundMark x1="30208" y1="77322" x2="18229" y2="71721"/>
                        <a14:foregroundMark x1="18229" y1="71721" x2="16319" y2="68579"/>
                        <a14:foregroundMark x1="52083" y1="44262" x2="49306" y2="60929"/>
                        <a14:foregroundMark x1="61979" y1="41393" x2="54340" y2="45082"/>
                        <a14:foregroundMark x1="54340" y1="45082" x2="45313" y2="54781"/>
                        <a14:foregroundMark x1="45313" y1="54781" x2="46528" y2="42486"/>
                        <a14:foregroundMark x1="46528" y1="42486" x2="34722" y2="48087"/>
                        <a14:foregroundMark x1="68924" y1="72951" x2="53819" y2="78005"/>
                        <a14:foregroundMark x1="53819" y1="78005" x2="34549" y2="78825"/>
                        <a14:foregroundMark x1="65451" y1="80464" x2="46354" y2="80738"/>
                        <a14:foregroundMark x1="71007" y1="76093" x2="78993" y2="74727"/>
                        <a14:foregroundMark x1="78993" y1="74727" x2="84201" y2="70355"/>
                        <a14:foregroundMark x1="84725" y1="66645" x2="84854" y2="65734"/>
                        <a14:foregroundMark x1="84201" y1="70355" x2="84405" y2="68912"/>
                        <a14:foregroundMark x1="82899" y1="64344" x2="84201" y2="63934"/>
                        <a14:foregroundMark x1="82032" y1="64617" x2="82899" y2="64344"/>
                        <a14:foregroundMark x1="81597" y1="64754" x2="82032" y2="64617"/>
                        <a14:foregroundMark x1="84201" y1="65437" x2="84201" y2="65437"/>
                        <a14:foregroundMark x1="84375" y1="64481" x2="85590" y2="64481"/>
                        <a14:backgroundMark x1="87326" y1="61202" x2="86880" y2="62031"/>
                        <a14:backgroundMark x1="87847" y1="58880" x2="89931" y2="65027"/>
                        <a14:backgroundMark x1="89931" y1="65027" x2="86806" y2="69809"/>
                        <a14:backgroundMark x1="86806" y1="69809" x2="88889" y2="64071"/>
                        <a14:backgroundMark x1="85764" y1="64754" x2="85764" y2="64754"/>
                        <a14:backgroundMark x1="85417" y1="64617" x2="85417" y2="64617"/>
                        <a14:backgroundMark x1="85069" y1="64344" x2="85069" y2="64344"/>
                        <a14:backgroundMark x1="85243" y1="64617" x2="85243" y2="64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84" t="29384" r="12697" b="17472"/>
          <a:stretch/>
        </p:blipFill>
        <p:spPr bwMode="auto">
          <a:xfrm>
            <a:off x="4029688" y="341066"/>
            <a:ext cx="1196574" cy="8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3" name="زهري" descr="Pou is pink!">
            <a:extLst>
              <a:ext uri="{FF2B5EF4-FFF2-40B4-BE49-F238E27FC236}">
                <a16:creationId xmlns:a16="http://schemas.microsoft.com/office/drawing/2014/main" id="{3B5BC5A5-CD6F-4779-8639-638EDF8E6B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00FEFE"/>
              </a:clrFrom>
              <a:clrTo>
                <a:srgbClr val="00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0" b="19501"/>
          <a:stretch/>
        </p:blipFill>
        <p:spPr bwMode="auto">
          <a:xfrm>
            <a:off x="3881898" y="194970"/>
            <a:ext cx="1544263" cy="110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" name="أخضر" descr="Beb's-Pou: 2013">
            <a:extLst>
              <a:ext uri="{FF2B5EF4-FFF2-40B4-BE49-F238E27FC236}">
                <a16:creationId xmlns:a16="http://schemas.microsoft.com/office/drawing/2014/main" id="{295942C7-094B-4875-960F-0B8C876B48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5417" b="75625" l="9375" r="85313">
                        <a14:foregroundMark x1="43750" y1="39375" x2="47500" y2="37500"/>
                        <a14:foregroundMark x1="57813" y1="37500" x2="51875" y2="36458"/>
                        <a14:foregroundMark x1="51875" y1="36458" x2="50000" y2="35417"/>
                        <a14:foregroundMark x1="79688" y1="70833" x2="74375" y2="73333"/>
                        <a14:foregroundMark x1="74375" y1="73333" x2="38438" y2="75625"/>
                        <a14:foregroundMark x1="64688" y1="43333" x2="43438" y2="44792"/>
                        <a14:foregroundMark x1="43438" y1="44792" x2="38125" y2="46042"/>
                        <a14:foregroundMark x1="38125" y1="46042" x2="38750" y2="46250"/>
                        <a14:foregroundMark x1="65313" y1="46458" x2="47813" y2="46250"/>
                        <a14:foregroundMark x1="66563" y1="63125" x2="55000" y2="70417"/>
                        <a14:foregroundMark x1="55000" y1="70417" x2="45000" y2="74167"/>
                        <a14:foregroundMark x1="85000" y1="63542" x2="85000" y2="66250"/>
                        <a14:foregroundMark x1="85313" y1="64167" x2="83750" y2="61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509" r="5016" b="21830"/>
          <a:stretch/>
        </p:blipFill>
        <p:spPr bwMode="auto">
          <a:xfrm>
            <a:off x="3893740" y="355374"/>
            <a:ext cx="1445610" cy="87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أصفر">
            <a:extLst>
              <a:ext uri="{FF2B5EF4-FFF2-40B4-BE49-F238E27FC236}">
                <a16:creationId xmlns:a16="http://schemas.microsoft.com/office/drawing/2014/main" id="{695C08EE-1AD3-491B-8B63-E893AA47F2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091" b="86988" l="10000" r="90000">
                        <a14:foregroundMark x1="61667" y1="85918" x2="41833" y2="84135"/>
                        <a14:foregroundMark x1="66167" y1="83779" x2="42500" y2="85383"/>
                        <a14:foregroundMark x1="65833" y1="85740" x2="38167" y2="84314"/>
                        <a14:foregroundMark x1="38167" y1="84314" x2="38667" y2="81640"/>
                        <a14:foregroundMark x1="66833" y1="83066" x2="59167" y2="86988"/>
                        <a14:foregroundMark x1="59167" y1="86988" x2="59000" y2="86988"/>
                        <a14:foregroundMark x1="56500" y1="38324" x2="56333" y2="47059"/>
                        <a14:foregroundMark x1="41833" y1="35829" x2="42167" y2="54545"/>
                        <a14:foregroundMark x1="64667" y1="48128" x2="53667" y2="37433"/>
                        <a14:foregroundMark x1="61667" y1="52406" x2="55000" y2="40998"/>
                        <a14:foregroundMark x1="55000" y1="40998" x2="48667" y2="50446"/>
                        <a14:foregroundMark x1="48667" y1="50446" x2="52000" y2="41889"/>
                        <a14:foregroundMark x1="52000" y1="41889" x2="55500" y2="50089"/>
                        <a14:foregroundMark x1="55500" y1="50089" x2="57833" y2="39929"/>
                        <a14:foregroundMark x1="57833" y1="39929" x2="55333" y2="41889"/>
                        <a14:foregroundMark x1="45667" y1="61676" x2="42333" y2="40820"/>
                        <a14:foregroundMark x1="42333" y1="40820" x2="39667" y2="51337"/>
                        <a14:foregroundMark x1="39667" y1="51337" x2="45667" y2="44920"/>
                        <a14:foregroundMark x1="45667" y1="44920" x2="40500" y2="52763"/>
                        <a14:foregroundMark x1="40500" y1="52763" x2="48833" y2="44385"/>
                        <a14:foregroundMark x1="48833" y1="44385" x2="36000" y2="45633"/>
                        <a14:foregroundMark x1="36000" y1="45633" x2="40833" y2="38859"/>
                        <a14:foregroundMark x1="59000" y1="45811" x2="46333" y2="40463"/>
                        <a14:foregroundMark x1="46333" y1="40463" x2="47500" y2="40463"/>
                        <a14:foregroundMark x1="69833" y1="85027" x2="71344" y2="85373"/>
                        <a14:foregroundMark x1="69333" y1="84314" x2="69500" y2="86096"/>
                        <a14:backgroundMark x1="71710" y1="86225" x2="78500" y2="864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98"/>
          <a:stretch/>
        </p:blipFill>
        <p:spPr bwMode="auto">
          <a:xfrm>
            <a:off x="3812681" y="-51388"/>
            <a:ext cx="1688314" cy="133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8" name="د أزرق">
            <a:extLst>
              <a:ext uri="{FF2B5EF4-FFF2-40B4-BE49-F238E27FC236}">
                <a16:creationId xmlns:a16="http://schemas.microsoft.com/office/drawing/2014/main" id="{6CB0B643-515E-40DE-8376-B76E5A7C6C54}"/>
              </a:ext>
            </a:extLst>
          </p:cNvPr>
          <p:cNvSpPr/>
          <p:nvPr/>
        </p:nvSpPr>
        <p:spPr>
          <a:xfrm>
            <a:off x="3130683" y="645745"/>
            <a:ext cx="279902" cy="251186"/>
          </a:xfrm>
          <a:prstGeom prst="ellipse">
            <a:avLst/>
          </a:prstGeom>
          <a:solidFill>
            <a:srgbClr val="62C7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د أخضر">
            <a:extLst>
              <a:ext uri="{FF2B5EF4-FFF2-40B4-BE49-F238E27FC236}">
                <a16:creationId xmlns:a16="http://schemas.microsoft.com/office/drawing/2014/main" id="{385C2B39-D5FE-4F8C-903D-861D1CC950B1}"/>
              </a:ext>
            </a:extLst>
          </p:cNvPr>
          <p:cNvSpPr/>
          <p:nvPr/>
        </p:nvSpPr>
        <p:spPr>
          <a:xfrm>
            <a:off x="2801236" y="659014"/>
            <a:ext cx="279902" cy="251186"/>
          </a:xfrm>
          <a:prstGeom prst="ellipse">
            <a:avLst/>
          </a:prstGeom>
          <a:solidFill>
            <a:srgbClr val="42F3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د زهري">
            <a:extLst>
              <a:ext uri="{FF2B5EF4-FFF2-40B4-BE49-F238E27FC236}">
                <a16:creationId xmlns:a16="http://schemas.microsoft.com/office/drawing/2014/main" id="{0D00557A-EF13-498C-AD95-1DE35C79A0FD}"/>
              </a:ext>
            </a:extLst>
          </p:cNvPr>
          <p:cNvSpPr/>
          <p:nvPr/>
        </p:nvSpPr>
        <p:spPr>
          <a:xfrm>
            <a:off x="3130683" y="987331"/>
            <a:ext cx="279902" cy="251186"/>
          </a:xfrm>
          <a:prstGeom prst="ellipse">
            <a:avLst/>
          </a:prstGeom>
          <a:solidFill>
            <a:srgbClr val="FA90A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د أصفر">
            <a:extLst>
              <a:ext uri="{FF2B5EF4-FFF2-40B4-BE49-F238E27FC236}">
                <a16:creationId xmlns:a16="http://schemas.microsoft.com/office/drawing/2014/main" id="{345C92DA-AE6E-47BD-9346-872E25D32B6E}"/>
              </a:ext>
            </a:extLst>
          </p:cNvPr>
          <p:cNvSpPr/>
          <p:nvPr/>
        </p:nvSpPr>
        <p:spPr>
          <a:xfrm>
            <a:off x="2801236" y="1000600"/>
            <a:ext cx="279902" cy="251186"/>
          </a:xfrm>
          <a:prstGeom prst="ellipse">
            <a:avLst/>
          </a:prstGeom>
          <a:solidFill>
            <a:srgbClr val="F7EF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2" name="أزرق" descr="Pou app. Available for android | Family guy, Character, Fictional characters">
            <a:extLst>
              <a:ext uri="{FF2B5EF4-FFF2-40B4-BE49-F238E27FC236}">
                <a16:creationId xmlns:a16="http://schemas.microsoft.com/office/drawing/2014/main" id="{36A0FC69-4CBA-4162-9E45-3D8E57AA3E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4290" b="80738" l="16146" r="87500">
                        <a14:foregroundMark x1="52604" y1="34290" x2="52604" y2="34290"/>
                        <a14:foregroundMark x1="78993" y1="59836" x2="82070" y2="63526"/>
                        <a14:foregroundMark x1="82031" y1="65230" x2="78819" y2="70628"/>
                        <a14:foregroundMark x1="78819" y1="70628" x2="65625" y2="75546"/>
                        <a14:foregroundMark x1="65625" y1="75546" x2="30208" y2="77322"/>
                        <a14:foregroundMark x1="30208" y1="77322" x2="18229" y2="71721"/>
                        <a14:foregroundMark x1="18229" y1="71721" x2="16319" y2="68579"/>
                        <a14:foregroundMark x1="52083" y1="44262" x2="49306" y2="60929"/>
                        <a14:foregroundMark x1="61979" y1="41393" x2="54340" y2="45082"/>
                        <a14:foregroundMark x1="54340" y1="45082" x2="45313" y2="54781"/>
                        <a14:foregroundMark x1="45313" y1="54781" x2="46528" y2="42486"/>
                        <a14:foregroundMark x1="46528" y1="42486" x2="34722" y2="48087"/>
                        <a14:foregroundMark x1="68924" y1="72951" x2="53819" y2="78005"/>
                        <a14:foregroundMark x1="53819" y1="78005" x2="34549" y2="78825"/>
                        <a14:foregroundMark x1="65451" y1="80464" x2="46354" y2="80738"/>
                        <a14:foregroundMark x1="71007" y1="76093" x2="78993" y2="74727"/>
                        <a14:foregroundMark x1="78993" y1="74727" x2="84201" y2="70355"/>
                        <a14:foregroundMark x1="84725" y1="66645" x2="84854" y2="65734"/>
                        <a14:foregroundMark x1="84201" y1="70355" x2="84405" y2="68912"/>
                        <a14:foregroundMark x1="82899" y1="64344" x2="84201" y2="63934"/>
                        <a14:foregroundMark x1="82032" y1="64617" x2="82899" y2="64344"/>
                        <a14:foregroundMark x1="81597" y1="64754" x2="82032" y2="64617"/>
                        <a14:foregroundMark x1="84201" y1="65437" x2="84201" y2="65437"/>
                        <a14:foregroundMark x1="84375" y1="64481" x2="85590" y2="64481"/>
                        <a14:backgroundMark x1="87326" y1="61202" x2="86880" y2="62031"/>
                        <a14:backgroundMark x1="87847" y1="58880" x2="89931" y2="65027"/>
                        <a14:backgroundMark x1="89931" y1="65027" x2="86806" y2="69809"/>
                        <a14:backgroundMark x1="86806" y1="69809" x2="88889" y2="64071"/>
                        <a14:backgroundMark x1="85764" y1="64754" x2="85764" y2="64754"/>
                        <a14:backgroundMark x1="85417" y1="64617" x2="85417" y2="64617"/>
                        <a14:backgroundMark x1="85069" y1="64344" x2="85069" y2="64344"/>
                        <a14:backgroundMark x1="85243" y1="64617" x2="85243" y2="64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84" t="29384" r="12697" b="17472"/>
          <a:stretch/>
        </p:blipFill>
        <p:spPr bwMode="auto">
          <a:xfrm>
            <a:off x="2568720" y="416565"/>
            <a:ext cx="1196574" cy="8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3" name="زهري" descr="Pou is pink!">
            <a:extLst>
              <a:ext uri="{FF2B5EF4-FFF2-40B4-BE49-F238E27FC236}">
                <a16:creationId xmlns:a16="http://schemas.microsoft.com/office/drawing/2014/main" id="{86CD83D3-01EA-43EC-A105-A569AEA8A8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00FEFE"/>
              </a:clrFrom>
              <a:clrTo>
                <a:srgbClr val="00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0" b="19501"/>
          <a:stretch/>
        </p:blipFill>
        <p:spPr bwMode="auto">
          <a:xfrm>
            <a:off x="2420930" y="270469"/>
            <a:ext cx="1544263" cy="110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" name="أخضر" descr="Beb's-Pou: 2013">
            <a:extLst>
              <a:ext uri="{FF2B5EF4-FFF2-40B4-BE49-F238E27FC236}">
                <a16:creationId xmlns:a16="http://schemas.microsoft.com/office/drawing/2014/main" id="{BADB7A33-0467-40DF-AC56-8B0B0D4C46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5417" b="75625" l="9375" r="85313">
                        <a14:foregroundMark x1="43750" y1="39375" x2="47500" y2="37500"/>
                        <a14:foregroundMark x1="57813" y1="37500" x2="51875" y2="36458"/>
                        <a14:foregroundMark x1="51875" y1="36458" x2="50000" y2="35417"/>
                        <a14:foregroundMark x1="79688" y1="70833" x2="74375" y2="73333"/>
                        <a14:foregroundMark x1="74375" y1="73333" x2="38438" y2="75625"/>
                        <a14:foregroundMark x1="64688" y1="43333" x2="43438" y2="44792"/>
                        <a14:foregroundMark x1="43438" y1="44792" x2="38125" y2="46042"/>
                        <a14:foregroundMark x1="38125" y1="46042" x2="38750" y2="46250"/>
                        <a14:foregroundMark x1="65313" y1="46458" x2="47813" y2="46250"/>
                        <a14:foregroundMark x1="66563" y1="63125" x2="55000" y2="70417"/>
                        <a14:foregroundMark x1="55000" y1="70417" x2="45000" y2="74167"/>
                        <a14:foregroundMark x1="85000" y1="63542" x2="85000" y2="66250"/>
                        <a14:foregroundMark x1="85313" y1="64167" x2="83750" y2="61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509" r="5016" b="21830"/>
          <a:stretch/>
        </p:blipFill>
        <p:spPr bwMode="auto">
          <a:xfrm>
            <a:off x="2432772" y="430873"/>
            <a:ext cx="1445610" cy="87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أصفر">
            <a:extLst>
              <a:ext uri="{FF2B5EF4-FFF2-40B4-BE49-F238E27FC236}">
                <a16:creationId xmlns:a16="http://schemas.microsoft.com/office/drawing/2014/main" id="{17F4E334-42D7-4371-A591-356595ACAD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091" b="86988" l="10000" r="90000">
                        <a14:foregroundMark x1="61667" y1="85918" x2="41833" y2="84135"/>
                        <a14:foregroundMark x1="66167" y1="83779" x2="42500" y2="85383"/>
                        <a14:foregroundMark x1="65833" y1="85740" x2="38167" y2="84314"/>
                        <a14:foregroundMark x1="38167" y1="84314" x2="38667" y2="81640"/>
                        <a14:foregroundMark x1="66833" y1="83066" x2="59167" y2="86988"/>
                        <a14:foregroundMark x1="59167" y1="86988" x2="59000" y2="86988"/>
                        <a14:foregroundMark x1="56500" y1="38324" x2="56333" y2="47059"/>
                        <a14:foregroundMark x1="41833" y1="35829" x2="42167" y2="54545"/>
                        <a14:foregroundMark x1="64667" y1="48128" x2="53667" y2="37433"/>
                        <a14:foregroundMark x1="61667" y1="52406" x2="55000" y2="40998"/>
                        <a14:foregroundMark x1="55000" y1="40998" x2="48667" y2="50446"/>
                        <a14:foregroundMark x1="48667" y1="50446" x2="52000" y2="41889"/>
                        <a14:foregroundMark x1="52000" y1="41889" x2="55500" y2="50089"/>
                        <a14:foregroundMark x1="55500" y1="50089" x2="57833" y2="39929"/>
                        <a14:foregroundMark x1="57833" y1="39929" x2="55333" y2="41889"/>
                        <a14:foregroundMark x1="45667" y1="61676" x2="42333" y2="40820"/>
                        <a14:foregroundMark x1="42333" y1="40820" x2="39667" y2="51337"/>
                        <a14:foregroundMark x1="39667" y1="51337" x2="45667" y2="44920"/>
                        <a14:foregroundMark x1="45667" y1="44920" x2="40500" y2="52763"/>
                        <a14:foregroundMark x1="40500" y1="52763" x2="48833" y2="44385"/>
                        <a14:foregroundMark x1="48833" y1="44385" x2="36000" y2="45633"/>
                        <a14:foregroundMark x1="36000" y1="45633" x2="40833" y2="38859"/>
                        <a14:foregroundMark x1="59000" y1="45811" x2="46333" y2="40463"/>
                        <a14:foregroundMark x1="46333" y1="40463" x2="47500" y2="40463"/>
                        <a14:foregroundMark x1="69833" y1="85027" x2="71344" y2="85373"/>
                        <a14:foregroundMark x1="69333" y1="84314" x2="69500" y2="86096"/>
                        <a14:backgroundMark x1="71710" y1="86225" x2="78500" y2="864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98"/>
          <a:stretch/>
        </p:blipFill>
        <p:spPr bwMode="auto">
          <a:xfrm>
            <a:off x="2351713" y="24111"/>
            <a:ext cx="1688314" cy="133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" name="د أزرق">
            <a:extLst>
              <a:ext uri="{FF2B5EF4-FFF2-40B4-BE49-F238E27FC236}">
                <a16:creationId xmlns:a16="http://schemas.microsoft.com/office/drawing/2014/main" id="{3E8E301D-9E4D-4940-B37F-02BA779B667A}"/>
              </a:ext>
            </a:extLst>
          </p:cNvPr>
          <p:cNvSpPr/>
          <p:nvPr/>
        </p:nvSpPr>
        <p:spPr>
          <a:xfrm>
            <a:off x="1669715" y="711615"/>
            <a:ext cx="279902" cy="251186"/>
          </a:xfrm>
          <a:prstGeom prst="ellipse">
            <a:avLst/>
          </a:prstGeom>
          <a:solidFill>
            <a:srgbClr val="62C7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7" name="د أخضر">
            <a:extLst>
              <a:ext uri="{FF2B5EF4-FFF2-40B4-BE49-F238E27FC236}">
                <a16:creationId xmlns:a16="http://schemas.microsoft.com/office/drawing/2014/main" id="{2998B2E0-EC14-4D38-9AF2-7A1F8FD944E9}"/>
              </a:ext>
            </a:extLst>
          </p:cNvPr>
          <p:cNvSpPr/>
          <p:nvPr/>
        </p:nvSpPr>
        <p:spPr>
          <a:xfrm>
            <a:off x="1340268" y="724884"/>
            <a:ext cx="279902" cy="251186"/>
          </a:xfrm>
          <a:prstGeom prst="ellipse">
            <a:avLst/>
          </a:prstGeom>
          <a:solidFill>
            <a:srgbClr val="42F3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د زهري">
            <a:extLst>
              <a:ext uri="{FF2B5EF4-FFF2-40B4-BE49-F238E27FC236}">
                <a16:creationId xmlns:a16="http://schemas.microsoft.com/office/drawing/2014/main" id="{A7097200-D0B8-4DD9-B81A-3C78A7365D71}"/>
              </a:ext>
            </a:extLst>
          </p:cNvPr>
          <p:cNvSpPr/>
          <p:nvPr/>
        </p:nvSpPr>
        <p:spPr>
          <a:xfrm>
            <a:off x="1669715" y="1053201"/>
            <a:ext cx="279902" cy="251186"/>
          </a:xfrm>
          <a:prstGeom prst="ellipse">
            <a:avLst/>
          </a:prstGeom>
          <a:solidFill>
            <a:srgbClr val="FA90A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د أصفر">
            <a:extLst>
              <a:ext uri="{FF2B5EF4-FFF2-40B4-BE49-F238E27FC236}">
                <a16:creationId xmlns:a16="http://schemas.microsoft.com/office/drawing/2014/main" id="{22F72779-68EB-40F9-AB78-7E1AB0CD805C}"/>
              </a:ext>
            </a:extLst>
          </p:cNvPr>
          <p:cNvSpPr/>
          <p:nvPr/>
        </p:nvSpPr>
        <p:spPr>
          <a:xfrm>
            <a:off x="1340268" y="1066470"/>
            <a:ext cx="279902" cy="251186"/>
          </a:xfrm>
          <a:prstGeom prst="ellipse">
            <a:avLst/>
          </a:prstGeom>
          <a:solidFill>
            <a:srgbClr val="F7EF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0" name="أزرق" descr="Pou app. Available for android | Family guy, Character, Fictional characters">
            <a:extLst>
              <a:ext uri="{FF2B5EF4-FFF2-40B4-BE49-F238E27FC236}">
                <a16:creationId xmlns:a16="http://schemas.microsoft.com/office/drawing/2014/main" id="{474463A9-57B5-4020-B2DB-61E957F654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4290" b="80738" l="16146" r="87500">
                        <a14:foregroundMark x1="52604" y1="34290" x2="52604" y2="34290"/>
                        <a14:foregroundMark x1="78993" y1="59836" x2="82070" y2="63526"/>
                        <a14:foregroundMark x1="82031" y1="65230" x2="78819" y2="70628"/>
                        <a14:foregroundMark x1="78819" y1="70628" x2="65625" y2="75546"/>
                        <a14:foregroundMark x1="65625" y1="75546" x2="30208" y2="77322"/>
                        <a14:foregroundMark x1="30208" y1="77322" x2="18229" y2="71721"/>
                        <a14:foregroundMark x1="18229" y1="71721" x2="16319" y2="68579"/>
                        <a14:foregroundMark x1="52083" y1="44262" x2="49306" y2="60929"/>
                        <a14:foregroundMark x1="61979" y1="41393" x2="54340" y2="45082"/>
                        <a14:foregroundMark x1="54340" y1="45082" x2="45313" y2="54781"/>
                        <a14:foregroundMark x1="45313" y1="54781" x2="46528" y2="42486"/>
                        <a14:foregroundMark x1="46528" y1="42486" x2="34722" y2="48087"/>
                        <a14:foregroundMark x1="68924" y1="72951" x2="53819" y2="78005"/>
                        <a14:foregroundMark x1="53819" y1="78005" x2="34549" y2="78825"/>
                        <a14:foregroundMark x1="65451" y1="80464" x2="46354" y2="80738"/>
                        <a14:foregroundMark x1="71007" y1="76093" x2="78993" y2="74727"/>
                        <a14:foregroundMark x1="78993" y1="74727" x2="84201" y2="70355"/>
                        <a14:foregroundMark x1="84725" y1="66645" x2="84854" y2="65734"/>
                        <a14:foregroundMark x1="84201" y1="70355" x2="84405" y2="68912"/>
                        <a14:foregroundMark x1="82899" y1="64344" x2="84201" y2="63934"/>
                        <a14:foregroundMark x1="82032" y1="64617" x2="82899" y2="64344"/>
                        <a14:foregroundMark x1="81597" y1="64754" x2="82032" y2="64617"/>
                        <a14:foregroundMark x1="84201" y1="65437" x2="84201" y2="65437"/>
                        <a14:foregroundMark x1="84375" y1="64481" x2="85590" y2="64481"/>
                        <a14:backgroundMark x1="87326" y1="61202" x2="86880" y2="62031"/>
                        <a14:backgroundMark x1="87847" y1="58880" x2="89931" y2="65027"/>
                        <a14:backgroundMark x1="89931" y1="65027" x2="86806" y2="69809"/>
                        <a14:backgroundMark x1="86806" y1="69809" x2="88889" y2="64071"/>
                        <a14:backgroundMark x1="85764" y1="64754" x2="85764" y2="64754"/>
                        <a14:backgroundMark x1="85417" y1="64617" x2="85417" y2="64617"/>
                        <a14:backgroundMark x1="85069" y1="64344" x2="85069" y2="64344"/>
                        <a14:backgroundMark x1="85243" y1="64617" x2="85243" y2="64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84" t="29384" r="12697" b="17472"/>
          <a:stretch/>
        </p:blipFill>
        <p:spPr bwMode="auto">
          <a:xfrm>
            <a:off x="1107752" y="482435"/>
            <a:ext cx="1196574" cy="8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1" name="زهري" descr="Pou is pink!">
            <a:extLst>
              <a:ext uri="{FF2B5EF4-FFF2-40B4-BE49-F238E27FC236}">
                <a16:creationId xmlns:a16="http://schemas.microsoft.com/office/drawing/2014/main" id="{7E775A4C-A53F-4F23-8642-9509020350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00FEFE"/>
              </a:clrFrom>
              <a:clrTo>
                <a:srgbClr val="00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0" b="19501"/>
          <a:stretch/>
        </p:blipFill>
        <p:spPr bwMode="auto">
          <a:xfrm>
            <a:off x="959962" y="336339"/>
            <a:ext cx="1544263" cy="110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2" name="أخضر" descr="Beb's-Pou: 2013">
            <a:extLst>
              <a:ext uri="{FF2B5EF4-FFF2-40B4-BE49-F238E27FC236}">
                <a16:creationId xmlns:a16="http://schemas.microsoft.com/office/drawing/2014/main" id="{A9C94A67-B30E-46B5-A8F1-434AF14DD8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5417" b="75625" l="9375" r="85313">
                        <a14:foregroundMark x1="43750" y1="39375" x2="47500" y2="37500"/>
                        <a14:foregroundMark x1="57813" y1="37500" x2="51875" y2="36458"/>
                        <a14:foregroundMark x1="51875" y1="36458" x2="50000" y2="35417"/>
                        <a14:foregroundMark x1="79688" y1="70833" x2="74375" y2="73333"/>
                        <a14:foregroundMark x1="74375" y1="73333" x2="38438" y2="75625"/>
                        <a14:foregroundMark x1="64688" y1="43333" x2="43438" y2="44792"/>
                        <a14:foregroundMark x1="43438" y1="44792" x2="38125" y2="46042"/>
                        <a14:foregroundMark x1="38125" y1="46042" x2="38750" y2="46250"/>
                        <a14:foregroundMark x1="65313" y1="46458" x2="47813" y2="46250"/>
                        <a14:foregroundMark x1="66563" y1="63125" x2="55000" y2="70417"/>
                        <a14:foregroundMark x1="55000" y1="70417" x2="45000" y2="74167"/>
                        <a14:foregroundMark x1="85000" y1="63542" x2="85000" y2="66250"/>
                        <a14:foregroundMark x1="85313" y1="64167" x2="83750" y2="61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509" r="5016" b="21830"/>
          <a:stretch/>
        </p:blipFill>
        <p:spPr bwMode="auto">
          <a:xfrm>
            <a:off x="971804" y="496743"/>
            <a:ext cx="1445610" cy="87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3" name="أصفر">
            <a:extLst>
              <a:ext uri="{FF2B5EF4-FFF2-40B4-BE49-F238E27FC236}">
                <a16:creationId xmlns:a16="http://schemas.microsoft.com/office/drawing/2014/main" id="{8DA2C78A-60AA-4FBC-BE66-BE6ADA670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091" b="86988" l="10000" r="90000">
                        <a14:foregroundMark x1="61667" y1="85918" x2="41833" y2="84135"/>
                        <a14:foregroundMark x1="66167" y1="83779" x2="42500" y2="85383"/>
                        <a14:foregroundMark x1="65833" y1="85740" x2="38167" y2="84314"/>
                        <a14:foregroundMark x1="38167" y1="84314" x2="38667" y2="81640"/>
                        <a14:foregroundMark x1="66833" y1="83066" x2="59167" y2="86988"/>
                        <a14:foregroundMark x1="59167" y1="86988" x2="59000" y2="86988"/>
                        <a14:foregroundMark x1="56500" y1="38324" x2="56333" y2="47059"/>
                        <a14:foregroundMark x1="41833" y1="35829" x2="42167" y2="54545"/>
                        <a14:foregroundMark x1="64667" y1="48128" x2="53667" y2="37433"/>
                        <a14:foregroundMark x1="61667" y1="52406" x2="55000" y2="40998"/>
                        <a14:foregroundMark x1="55000" y1="40998" x2="48667" y2="50446"/>
                        <a14:foregroundMark x1="48667" y1="50446" x2="52000" y2="41889"/>
                        <a14:foregroundMark x1="52000" y1="41889" x2="55500" y2="50089"/>
                        <a14:foregroundMark x1="55500" y1="50089" x2="57833" y2="39929"/>
                        <a14:foregroundMark x1="57833" y1="39929" x2="55333" y2="41889"/>
                        <a14:foregroundMark x1="45667" y1="61676" x2="42333" y2="40820"/>
                        <a14:foregroundMark x1="42333" y1="40820" x2="39667" y2="51337"/>
                        <a14:foregroundMark x1="39667" y1="51337" x2="45667" y2="44920"/>
                        <a14:foregroundMark x1="45667" y1="44920" x2="40500" y2="52763"/>
                        <a14:foregroundMark x1="40500" y1="52763" x2="48833" y2="44385"/>
                        <a14:foregroundMark x1="48833" y1="44385" x2="36000" y2="45633"/>
                        <a14:foregroundMark x1="36000" y1="45633" x2="40833" y2="38859"/>
                        <a14:foregroundMark x1="59000" y1="45811" x2="46333" y2="40463"/>
                        <a14:foregroundMark x1="46333" y1="40463" x2="47500" y2="40463"/>
                        <a14:foregroundMark x1="69833" y1="85027" x2="71344" y2="85373"/>
                        <a14:foregroundMark x1="69333" y1="84314" x2="69500" y2="86096"/>
                        <a14:backgroundMark x1="71710" y1="86225" x2="78500" y2="864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98"/>
          <a:stretch/>
        </p:blipFill>
        <p:spPr bwMode="auto">
          <a:xfrm>
            <a:off x="890745" y="89981"/>
            <a:ext cx="1688314" cy="133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" name="د أزرق">
            <a:extLst>
              <a:ext uri="{FF2B5EF4-FFF2-40B4-BE49-F238E27FC236}">
                <a16:creationId xmlns:a16="http://schemas.microsoft.com/office/drawing/2014/main" id="{799DC682-1209-4A48-9E6C-73678B0E59F7}"/>
              </a:ext>
            </a:extLst>
          </p:cNvPr>
          <p:cNvSpPr/>
          <p:nvPr/>
        </p:nvSpPr>
        <p:spPr>
          <a:xfrm>
            <a:off x="4635524" y="1979972"/>
            <a:ext cx="279902" cy="251186"/>
          </a:xfrm>
          <a:prstGeom prst="ellipse">
            <a:avLst/>
          </a:prstGeom>
          <a:solidFill>
            <a:srgbClr val="62C7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د أخضر">
            <a:extLst>
              <a:ext uri="{FF2B5EF4-FFF2-40B4-BE49-F238E27FC236}">
                <a16:creationId xmlns:a16="http://schemas.microsoft.com/office/drawing/2014/main" id="{BFB0FE5A-F832-49B4-97CA-17CD340C560A}"/>
              </a:ext>
            </a:extLst>
          </p:cNvPr>
          <p:cNvSpPr/>
          <p:nvPr/>
        </p:nvSpPr>
        <p:spPr>
          <a:xfrm>
            <a:off x="4306077" y="1993241"/>
            <a:ext cx="279902" cy="251186"/>
          </a:xfrm>
          <a:prstGeom prst="ellipse">
            <a:avLst/>
          </a:prstGeom>
          <a:solidFill>
            <a:srgbClr val="42F3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د زهري">
            <a:extLst>
              <a:ext uri="{FF2B5EF4-FFF2-40B4-BE49-F238E27FC236}">
                <a16:creationId xmlns:a16="http://schemas.microsoft.com/office/drawing/2014/main" id="{B37DA522-9709-4512-9B4E-D37DA0F802F2}"/>
              </a:ext>
            </a:extLst>
          </p:cNvPr>
          <p:cNvSpPr/>
          <p:nvPr/>
        </p:nvSpPr>
        <p:spPr>
          <a:xfrm>
            <a:off x="4635524" y="2321558"/>
            <a:ext cx="279902" cy="251186"/>
          </a:xfrm>
          <a:prstGeom prst="ellipse">
            <a:avLst/>
          </a:prstGeom>
          <a:solidFill>
            <a:srgbClr val="FA90A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7" name="د أصفر">
            <a:extLst>
              <a:ext uri="{FF2B5EF4-FFF2-40B4-BE49-F238E27FC236}">
                <a16:creationId xmlns:a16="http://schemas.microsoft.com/office/drawing/2014/main" id="{1F23FCDA-E6E7-4091-AD74-8DBD9785A7E3}"/>
              </a:ext>
            </a:extLst>
          </p:cNvPr>
          <p:cNvSpPr/>
          <p:nvPr/>
        </p:nvSpPr>
        <p:spPr>
          <a:xfrm>
            <a:off x="4306077" y="2334827"/>
            <a:ext cx="279902" cy="251186"/>
          </a:xfrm>
          <a:prstGeom prst="ellipse">
            <a:avLst/>
          </a:prstGeom>
          <a:solidFill>
            <a:srgbClr val="F7EF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8" name="أزرق" descr="Pou app. Available for android | Family guy, Character, Fictional characters">
            <a:extLst>
              <a:ext uri="{FF2B5EF4-FFF2-40B4-BE49-F238E27FC236}">
                <a16:creationId xmlns:a16="http://schemas.microsoft.com/office/drawing/2014/main" id="{DF735355-F9FB-4096-92DA-01CD06499A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4290" b="80738" l="16146" r="87500">
                        <a14:foregroundMark x1="52604" y1="34290" x2="52604" y2="34290"/>
                        <a14:foregroundMark x1="78993" y1="59836" x2="82070" y2="63526"/>
                        <a14:foregroundMark x1="82031" y1="65230" x2="78819" y2="70628"/>
                        <a14:foregroundMark x1="78819" y1="70628" x2="65625" y2="75546"/>
                        <a14:foregroundMark x1="65625" y1="75546" x2="30208" y2="77322"/>
                        <a14:foregroundMark x1="30208" y1="77322" x2="18229" y2="71721"/>
                        <a14:foregroundMark x1="18229" y1="71721" x2="16319" y2="68579"/>
                        <a14:foregroundMark x1="52083" y1="44262" x2="49306" y2="60929"/>
                        <a14:foregroundMark x1="61979" y1="41393" x2="54340" y2="45082"/>
                        <a14:foregroundMark x1="54340" y1="45082" x2="45313" y2="54781"/>
                        <a14:foregroundMark x1="45313" y1="54781" x2="46528" y2="42486"/>
                        <a14:foregroundMark x1="46528" y1="42486" x2="34722" y2="48087"/>
                        <a14:foregroundMark x1="68924" y1="72951" x2="53819" y2="78005"/>
                        <a14:foregroundMark x1="53819" y1="78005" x2="34549" y2="78825"/>
                        <a14:foregroundMark x1="65451" y1="80464" x2="46354" y2="80738"/>
                        <a14:foregroundMark x1="71007" y1="76093" x2="78993" y2="74727"/>
                        <a14:foregroundMark x1="78993" y1="74727" x2="84201" y2="70355"/>
                        <a14:foregroundMark x1="84725" y1="66645" x2="84854" y2="65734"/>
                        <a14:foregroundMark x1="84201" y1="70355" x2="84405" y2="68912"/>
                        <a14:foregroundMark x1="82899" y1="64344" x2="84201" y2="63934"/>
                        <a14:foregroundMark x1="82032" y1="64617" x2="82899" y2="64344"/>
                        <a14:foregroundMark x1="81597" y1="64754" x2="82032" y2="64617"/>
                        <a14:foregroundMark x1="84201" y1="65437" x2="84201" y2="65437"/>
                        <a14:foregroundMark x1="84375" y1="64481" x2="85590" y2="64481"/>
                        <a14:backgroundMark x1="87326" y1="61202" x2="86880" y2="62031"/>
                        <a14:backgroundMark x1="87847" y1="58880" x2="89931" y2="65027"/>
                        <a14:backgroundMark x1="89931" y1="65027" x2="86806" y2="69809"/>
                        <a14:backgroundMark x1="86806" y1="69809" x2="88889" y2="64071"/>
                        <a14:backgroundMark x1="85764" y1="64754" x2="85764" y2="64754"/>
                        <a14:backgroundMark x1="85417" y1="64617" x2="85417" y2="64617"/>
                        <a14:backgroundMark x1="85069" y1="64344" x2="85069" y2="64344"/>
                        <a14:backgroundMark x1="85243" y1="64617" x2="85243" y2="64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84" t="29384" r="12697" b="17472"/>
          <a:stretch/>
        </p:blipFill>
        <p:spPr bwMode="auto">
          <a:xfrm>
            <a:off x="4073561" y="1750792"/>
            <a:ext cx="1196574" cy="8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9" name="زهري" descr="Pou is pink!">
            <a:extLst>
              <a:ext uri="{FF2B5EF4-FFF2-40B4-BE49-F238E27FC236}">
                <a16:creationId xmlns:a16="http://schemas.microsoft.com/office/drawing/2014/main" id="{A257B073-BC5A-4758-9150-F0968FB056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00FEFE"/>
              </a:clrFrom>
              <a:clrTo>
                <a:srgbClr val="00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0" b="19501"/>
          <a:stretch/>
        </p:blipFill>
        <p:spPr bwMode="auto">
          <a:xfrm>
            <a:off x="3925771" y="1604696"/>
            <a:ext cx="1544263" cy="110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0" name="أخضر" descr="Beb's-Pou: 2013">
            <a:extLst>
              <a:ext uri="{FF2B5EF4-FFF2-40B4-BE49-F238E27FC236}">
                <a16:creationId xmlns:a16="http://schemas.microsoft.com/office/drawing/2014/main" id="{C1EE66DB-254F-43E9-8130-E5B118725B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5417" b="75625" l="9375" r="85313">
                        <a14:foregroundMark x1="43750" y1="39375" x2="47500" y2="37500"/>
                        <a14:foregroundMark x1="57813" y1="37500" x2="51875" y2="36458"/>
                        <a14:foregroundMark x1="51875" y1="36458" x2="50000" y2="35417"/>
                        <a14:foregroundMark x1="79688" y1="70833" x2="74375" y2="73333"/>
                        <a14:foregroundMark x1="74375" y1="73333" x2="38438" y2="75625"/>
                        <a14:foregroundMark x1="64688" y1="43333" x2="43438" y2="44792"/>
                        <a14:foregroundMark x1="43438" y1="44792" x2="38125" y2="46042"/>
                        <a14:foregroundMark x1="38125" y1="46042" x2="38750" y2="46250"/>
                        <a14:foregroundMark x1="65313" y1="46458" x2="47813" y2="46250"/>
                        <a14:foregroundMark x1="66563" y1="63125" x2="55000" y2="70417"/>
                        <a14:foregroundMark x1="55000" y1="70417" x2="45000" y2="74167"/>
                        <a14:foregroundMark x1="85000" y1="63542" x2="85000" y2="66250"/>
                        <a14:foregroundMark x1="85313" y1="64167" x2="83750" y2="61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509" r="5016" b="21830"/>
          <a:stretch/>
        </p:blipFill>
        <p:spPr bwMode="auto">
          <a:xfrm>
            <a:off x="3937613" y="1765100"/>
            <a:ext cx="1445610" cy="87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1" name="أصفر">
            <a:extLst>
              <a:ext uri="{FF2B5EF4-FFF2-40B4-BE49-F238E27FC236}">
                <a16:creationId xmlns:a16="http://schemas.microsoft.com/office/drawing/2014/main" id="{50C9BFAA-2973-487B-9C64-53F199FC3A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091" b="86988" l="10000" r="90000">
                        <a14:foregroundMark x1="61667" y1="85918" x2="41833" y2="84135"/>
                        <a14:foregroundMark x1="66167" y1="83779" x2="42500" y2="85383"/>
                        <a14:foregroundMark x1="65833" y1="85740" x2="38167" y2="84314"/>
                        <a14:foregroundMark x1="38167" y1="84314" x2="38667" y2="81640"/>
                        <a14:foregroundMark x1="66833" y1="83066" x2="59167" y2="86988"/>
                        <a14:foregroundMark x1="59167" y1="86988" x2="59000" y2="86988"/>
                        <a14:foregroundMark x1="56500" y1="38324" x2="56333" y2="47059"/>
                        <a14:foregroundMark x1="41833" y1="35829" x2="42167" y2="54545"/>
                        <a14:foregroundMark x1="64667" y1="48128" x2="53667" y2="37433"/>
                        <a14:foregroundMark x1="61667" y1="52406" x2="55000" y2="40998"/>
                        <a14:foregroundMark x1="55000" y1="40998" x2="48667" y2="50446"/>
                        <a14:foregroundMark x1="48667" y1="50446" x2="52000" y2="41889"/>
                        <a14:foregroundMark x1="52000" y1="41889" x2="55500" y2="50089"/>
                        <a14:foregroundMark x1="55500" y1="50089" x2="57833" y2="39929"/>
                        <a14:foregroundMark x1="57833" y1="39929" x2="55333" y2="41889"/>
                        <a14:foregroundMark x1="45667" y1="61676" x2="42333" y2="40820"/>
                        <a14:foregroundMark x1="42333" y1="40820" x2="39667" y2="51337"/>
                        <a14:foregroundMark x1="39667" y1="51337" x2="45667" y2="44920"/>
                        <a14:foregroundMark x1="45667" y1="44920" x2="40500" y2="52763"/>
                        <a14:foregroundMark x1="40500" y1="52763" x2="48833" y2="44385"/>
                        <a14:foregroundMark x1="48833" y1="44385" x2="36000" y2="45633"/>
                        <a14:foregroundMark x1="36000" y1="45633" x2="40833" y2="38859"/>
                        <a14:foregroundMark x1="59000" y1="45811" x2="46333" y2="40463"/>
                        <a14:foregroundMark x1="46333" y1="40463" x2="47500" y2="40463"/>
                        <a14:foregroundMark x1="69833" y1="85027" x2="71344" y2="85373"/>
                        <a14:foregroundMark x1="69333" y1="84314" x2="69500" y2="86096"/>
                        <a14:backgroundMark x1="71710" y1="86225" x2="78500" y2="864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98"/>
          <a:stretch/>
        </p:blipFill>
        <p:spPr bwMode="auto">
          <a:xfrm>
            <a:off x="3856554" y="1358338"/>
            <a:ext cx="1688314" cy="133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2" name="د أزرق">
            <a:extLst>
              <a:ext uri="{FF2B5EF4-FFF2-40B4-BE49-F238E27FC236}">
                <a16:creationId xmlns:a16="http://schemas.microsoft.com/office/drawing/2014/main" id="{16697E30-7CE3-4084-BC41-C800AC225C21}"/>
              </a:ext>
            </a:extLst>
          </p:cNvPr>
          <p:cNvSpPr/>
          <p:nvPr/>
        </p:nvSpPr>
        <p:spPr>
          <a:xfrm>
            <a:off x="3174556" y="2055471"/>
            <a:ext cx="279902" cy="251186"/>
          </a:xfrm>
          <a:prstGeom prst="ellipse">
            <a:avLst/>
          </a:prstGeom>
          <a:solidFill>
            <a:srgbClr val="62C7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3" name="د أخضر">
            <a:extLst>
              <a:ext uri="{FF2B5EF4-FFF2-40B4-BE49-F238E27FC236}">
                <a16:creationId xmlns:a16="http://schemas.microsoft.com/office/drawing/2014/main" id="{35AAE5F2-9E2F-497D-8360-EAECEEA6CBC7}"/>
              </a:ext>
            </a:extLst>
          </p:cNvPr>
          <p:cNvSpPr/>
          <p:nvPr/>
        </p:nvSpPr>
        <p:spPr>
          <a:xfrm>
            <a:off x="2845109" y="2068740"/>
            <a:ext cx="279902" cy="251186"/>
          </a:xfrm>
          <a:prstGeom prst="ellipse">
            <a:avLst/>
          </a:prstGeom>
          <a:solidFill>
            <a:srgbClr val="42F3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" name="د زهري">
            <a:extLst>
              <a:ext uri="{FF2B5EF4-FFF2-40B4-BE49-F238E27FC236}">
                <a16:creationId xmlns:a16="http://schemas.microsoft.com/office/drawing/2014/main" id="{1981C227-EF9E-4CC5-8CCB-344BD4A50844}"/>
              </a:ext>
            </a:extLst>
          </p:cNvPr>
          <p:cNvSpPr/>
          <p:nvPr/>
        </p:nvSpPr>
        <p:spPr>
          <a:xfrm>
            <a:off x="3174556" y="2397057"/>
            <a:ext cx="279902" cy="251186"/>
          </a:xfrm>
          <a:prstGeom prst="ellipse">
            <a:avLst/>
          </a:prstGeom>
          <a:solidFill>
            <a:srgbClr val="FA90A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" name="د أصفر">
            <a:extLst>
              <a:ext uri="{FF2B5EF4-FFF2-40B4-BE49-F238E27FC236}">
                <a16:creationId xmlns:a16="http://schemas.microsoft.com/office/drawing/2014/main" id="{9D7D15D4-FCDB-4AF1-8ECC-20A6E0229AEC}"/>
              </a:ext>
            </a:extLst>
          </p:cNvPr>
          <p:cNvSpPr/>
          <p:nvPr/>
        </p:nvSpPr>
        <p:spPr>
          <a:xfrm>
            <a:off x="2845109" y="2410326"/>
            <a:ext cx="279902" cy="251186"/>
          </a:xfrm>
          <a:prstGeom prst="ellipse">
            <a:avLst/>
          </a:prstGeom>
          <a:solidFill>
            <a:srgbClr val="F7EF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6" name="أزرق" descr="Pou app. Available for android | Family guy, Character, Fictional characters">
            <a:extLst>
              <a:ext uri="{FF2B5EF4-FFF2-40B4-BE49-F238E27FC236}">
                <a16:creationId xmlns:a16="http://schemas.microsoft.com/office/drawing/2014/main" id="{9F2BE2E1-599D-45DF-8712-28ED539AE4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4290" b="80738" l="16146" r="87500">
                        <a14:foregroundMark x1="52604" y1="34290" x2="52604" y2="34290"/>
                        <a14:foregroundMark x1="78993" y1="59836" x2="82070" y2="63526"/>
                        <a14:foregroundMark x1="82031" y1="65230" x2="78819" y2="70628"/>
                        <a14:foregroundMark x1="78819" y1="70628" x2="65625" y2="75546"/>
                        <a14:foregroundMark x1="65625" y1="75546" x2="30208" y2="77322"/>
                        <a14:foregroundMark x1="30208" y1="77322" x2="18229" y2="71721"/>
                        <a14:foregroundMark x1="18229" y1="71721" x2="16319" y2="68579"/>
                        <a14:foregroundMark x1="52083" y1="44262" x2="49306" y2="60929"/>
                        <a14:foregroundMark x1="61979" y1="41393" x2="54340" y2="45082"/>
                        <a14:foregroundMark x1="54340" y1="45082" x2="45313" y2="54781"/>
                        <a14:foregroundMark x1="45313" y1="54781" x2="46528" y2="42486"/>
                        <a14:foregroundMark x1="46528" y1="42486" x2="34722" y2="48087"/>
                        <a14:foregroundMark x1="68924" y1="72951" x2="53819" y2="78005"/>
                        <a14:foregroundMark x1="53819" y1="78005" x2="34549" y2="78825"/>
                        <a14:foregroundMark x1="65451" y1="80464" x2="46354" y2="80738"/>
                        <a14:foregroundMark x1="71007" y1="76093" x2="78993" y2="74727"/>
                        <a14:foregroundMark x1="78993" y1="74727" x2="84201" y2="70355"/>
                        <a14:foregroundMark x1="84725" y1="66645" x2="84854" y2="65734"/>
                        <a14:foregroundMark x1="84201" y1="70355" x2="84405" y2="68912"/>
                        <a14:foregroundMark x1="82899" y1="64344" x2="84201" y2="63934"/>
                        <a14:foregroundMark x1="82032" y1="64617" x2="82899" y2="64344"/>
                        <a14:foregroundMark x1="81597" y1="64754" x2="82032" y2="64617"/>
                        <a14:foregroundMark x1="84201" y1="65437" x2="84201" y2="65437"/>
                        <a14:foregroundMark x1="84375" y1="64481" x2="85590" y2="64481"/>
                        <a14:backgroundMark x1="87326" y1="61202" x2="86880" y2="62031"/>
                        <a14:backgroundMark x1="87847" y1="58880" x2="89931" y2="65027"/>
                        <a14:backgroundMark x1="89931" y1="65027" x2="86806" y2="69809"/>
                        <a14:backgroundMark x1="86806" y1="69809" x2="88889" y2="64071"/>
                        <a14:backgroundMark x1="85764" y1="64754" x2="85764" y2="64754"/>
                        <a14:backgroundMark x1="85417" y1="64617" x2="85417" y2="64617"/>
                        <a14:backgroundMark x1="85069" y1="64344" x2="85069" y2="64344"/>
                        <a14:backgroundMark x1="85243" y1="64617" x2="85243" y2="64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84" t="29384" r="12697" b="17472"/>
          <a:stretch/>
        </p:blipFill>
        <p:spPr bwMode="auto">
          <a:xfrm>
            <a:off x="2612593" y="1826291"/>
            <a:ext cx="1196574" cy="8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" name="زهري" descr="Pou is pink!">
            <a:extLst>
              <a:ext uri="{FF2B5EF4-FFF2-40B4-BE49-F238E27FC236}">
                <a16:creationId xmlns:a16="http://schemas.microsoft.com/office/drawing/2014/main" id="{C9E54EBB-125A-4CF5-AEBC-D73B3ABAE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00FEFE"/>
              </a:clrFrom>
              <a:clrTo>
                <a:srgbClr val="00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0" b="19501"/>
          <a:stretch/>
        </p:blipFill>
        <p:spPr bwMode="auto">
          <a:xfrm>
            <a:off x="2464803" y="1680195"/>
            <a:ext cx="1544263" cy="110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" name="أخضر" descr="Beb's-Pou: 2013">
            <a:extLst>
              <a:ext uri="{FF2B5EF4-FFF2-40B4-BE49-F238E27FC236}">
                <a16:creationId xmlns:a16="http://schemas.microsoft.com/office/drawing/2014/main" id="{3B25C639-C2D8-4B64-9E89-A838769B91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5417" b="75625" l="9375" r="85313">
                        <a14:foregroundMark x1="43750" y1="39375" x2="47500" y2="37500"/>
                        <a14:foregroundMark x1="57813" y1="37500" x2="51875" y2="36458"/>
                        <a14:foregroundMark x1="51875" y1="36458" x2="50000" y2="35417"/>
                        <a14:foregroundMark x1="79688" y1="70833" x2="74375" y2="73333"/>
                        <a14:foregroundMark x1="74375" y1="73333" x2="38438" y2="75625"/>
                        <a14:foregroundMark x1="64688" y1="43333" x2="43438" y2="44792"/>
                        <a14:foregroundMark x1="43438" y1="44792" x2="38125" y2="46042"/>
                        <a14:foregroundMark x1="38125" y1="46042" x2="38750" y2="46250"/>
                        <a14:foregroundMark x1="65313" y1="46458" x2="47813" y2="46250"/>
                        <a14:foregroundMark x1="66563" y1="63125" x2="55000" y2="70417"/>
                        <a14:foregroundMark x1="55000" y1="70417" x2="45000" y2="74167"/>
                        <a14:foregroundMark x1="85000" y1="63542" x2="85000" y2="66250"/>
                        <a14:foregroundMark x1="85313" y1="64167" x2="83750" y2="61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509" r="5016" b="21830"/>
          <a:stretch/>
        </p:blipFill>
        <p:spPr bwMode="auto">
          <a:xfrm>
            <a:off x="2476645" y="1840599"/>
            <a:ext cx="1445610" cy="87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" name="أصفر">
            <a:extLst>
              <a:ext uri="{FF2B5EF4-FFF2-40B4-BE49-F238E27FC236}">
                <a16:creationId xmlns:a16="http://schemas.microsoft.com/office/drawing/2014/main" id="{85B019C7-7014-4AEF-8B6F-FF2CCB0478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091" b="86988" l="10000" r="90000">
                        <a14:foregroundMark x1="61667" y1="85918" x2="41833" y2="84135"/>
                        <a14:foregroundMark x1="66167" y1="83779" x2="42500" y2="85383"/>
                        <a14:foregroundMark x1="65833" y1="85740" x2="38167" y2="84314"/>
                        <a14:foregroundMark x1="38167" y1="84314" x2="38667" y2="81640"/>
                        <a14:foregroundMark x1="66833" y1="83066" x2="59167" y2="86988"/>
                        <a14:foregroundMark x1="59167" y1="86988" x2="59000" y2="86988"/>
                        <a14:foregroundMark x1="56500" y1="38324" x2="56333" y2="47059"/>
                        <a14:foregroundMark x1="41833" y1="35829" x2="42167" y2="54545"/>
                        <a14:foregroundMark x1="64667" y1="48128" x2="53667" y2="37433"/>
                        <a14:foregroundMark x1="61667" y1="52406" x2="55000" y2="40998"/>
                        <a14:foregroundMark x1="55000" y1="40998" x2="48667" y2="50446"/>
                        <a14:foregroundMark x1="48667" y1="50446" x2="52000" y2="41889"/>
                        <a14:foregroundMark x1="52000" y1="41889" x2="55500" y2="50089"/>
                        <a14:foregroundMark x1="55500" y1="50089" x2="57833" y2="39929"/>
                        <a14:foregroundMark x1="57833" y1="39929" x2="55333" y2="41889"/>
                        <a14:foregroundMark x1="45667" y1="61676" x2="42333" y2="40820"/>
                        <a14:foregroundMark x1="42333" y1="40820" x2="39667" y2="51337"/>
                        <a14:foregroundMark x1="39667" y1="51337" x2="45667" y2="44920"/>
                        <a14:foregroundMark x1="45667" y1="44920" x2="40500" y2="52763"/>
                        <a14:foregroundMark x1="40500" y1="52763" x2="48833" y2="44385"/>
                        <a14:foregroundMark x1="48833" y1="44385" x2="36000" y2="45633"/>
                        <a14:foregroundMark x1="36000" y1="45633" x2="40833" y2="38859"/>
                        <a14:foregroundMark x1="59000" y1="45811" x2="46333" y2="40463"/>
                        <a14:foregroundMark x1="46333" y1="40463" x2="47500" y2="40463"/>
                        <a14:foregroundMark x1="69833" y1="85027" x2="71344" y2="85373"/>
                        <a14:foregroundMark x1="69333" y1="84314" x2="69500" y2="86096"/>
                        <a14:backgroundMark x1="71710" y1="86225" x2="78500" y2="864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98"/>
          <a:stretch/>
        </p:blipFill>
        <p:spPr bwMode="auto">
          <a:xfrm>
            <a:off x="2395586" y="1433837"/>
            <a:ext cx="1688314" cy="133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0" name="د أزرق">
            <a:extLst>
              <a:ext uri="{FF2B5EF4-FFF2-40B4-BE49-F238E27FC236}">
                <a16:creationId xmlns:a16="http://schemas.microsoft.com/office/drawing/2014/main" id="{87E6DBC0-2719-4616-B4C9-7FD00E1E05FB}"/>
              </a:ext>
            </a:extLst>
          </p:cNvPr>
          <p:cNvSpPr/>
          <p:nvPr/>
        </p:nvSpPr>
        <p:spPr>
          <a:xfrm>
            <a:off x="1713588" y="2121341"/>
            <a:ext cx="279902" cy="251186"/>
          </a:xfrm>
          <a:prstGeom prst="ellipse">
            <a:avLst/>
          </a:prstGeom>
          <a:solidFill>
            <a:srgbClr val="62C7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د أخضر">
            <a:extLst>
              <a:ext uri="{FF2B5EF4-FFF2-40B4-BE49-F238E27FC236}">
                <a16:creationId xmlns:a16="http://schemas.microsoft.com/office/drawing/2014/main" id="{89EB19B9-7E3A-4A77-B8B2-A9D157D3E389}"/>
              </a:ext>
            </a:extLst>
          </p:cNvPr>
          <p:cNvSpPr/>
          <p:nvPr/>
        </p:nvSpPr>
        <p:spPr>
          <a:xfrm>
            <a:off x="1384141" y="2134610"/>
            <a:ext cx="279902" cy="251186"/>
          </a:xfrm>
          <a:prstGeom prst="ellipse">
            <a:avLst/>
          </a:prstGeom>
          <a:solidFill>
            <a:srgbClr val="42F3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2" name="د زهري">
            <a:extLst>
              <a:ext uri="{FF2B5EF4-FFF2-40B4-BE49-F238E27FC236}">
                <a16:creationId xmlns:a16="http://schemas.microsoft.com/office/drawing/2014/main" id="{0A9CB68A-C3EC-461F-A893-FB9ED7BFE384}"/>
              </a:ext>
            </a:extLst>
          </p:cNvPr>
          <p:cNvSpPr/>
          <p:nvPr/>
        </p:nvSpPr>
        <p:spPr>
          <a:xfrm>
            <a:off x="1713588" y="2462927"/>
            <a:ext cx="279902" cy="251186"/>
          </a:xfrm>
          <a:prstGeom prst="ellipse">
            <a:avLst/>
          </a:prstGeom>
          <a:solidFill>
            <a:srgbClr val="FA90A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3" name="د أصفر">
            <a:extLst>
              <a:ext uri="{FF2B5EF4-FFF2-40B4-BE49-F238E27FC236}">
                <a16:creationId xmlns:a16="http://schemas.microsoft.com/office/drawing/2014/main" id="{7CFC68AA-B074-4C0F-B5B7-C57B73CB9894}"/>
              </a:ext>
            </a:extLst>
          </p:cNvPr>
          <p:cNvSpPr/>
          <p:nvPr/>
        </p:nvSpPr>
        <p:spPr>
          <a:xfrm>
            <a:off x="1384141" y="2476196"/>
            <a:ext cx="279902" cy="251186"/>
          </a:xfrm>
          <a:prstGeom prst="ellipse">
            <a:avLst/>
          </a:prstGeom>
          <a:solidFill>
            <a:srgbClr val="F7EF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4" name="أزرق" descr="Pou app. Available for android | Family guy, Character, Fictional characters">
            <a:extLst>
              <a:ext uri="{FF2B5EF4-FFF2-40B4-BE49-F238E27FC236}">
                <a16:creationId xmlns:a16="http://schemas.microsoft.com/office/drawing/2014/main" id="{DEB2ADAB-FAE6-4CBA-AF18-05BB8C2CC7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4290" b="80738" l="16146" r="87500">
                        <a14:foregroundMark x1="52604" y1="34290" x2="52604" y2="34290"/>
                        <a14:foregroundMark x1="78993" y1="59836" x2="82070" y2="63526"/>
                        <a14:foregroundMark x1="82031" y1="65230" x2="78819" y2="70628"/>
                        <a14:foregroundMark x1="78819" y1="70628" x2="65625" y2="75546"/>
                        <a14:foregroundMark x1="65625" y1="75546" x2="30208" y2="77322"/>
                        <a14:foregroundMark x1="30208" y1="77322" x2="18229" y2="71721"/>
                        <a14:foregroundMark x1="18229" y1="71721" x2="16319" y2="68579"/>
                        <a14:foregroundMark x1="52083" y1="44262" x2="49306" y2="60929"/>
                        <a14:foregroundMark x1="61979" y1="41393" x2="54340" y2="45082"/>
                        <a14:foregroundMark x1="54340" y1="45082" x2="45313" y2="54781"/>
                        <a14:foregroundMark x1="45313" y1="54781" x2="46528" y2="42486"/>
                        <a14:foregroundMark x1="46528" y1="42486" x2="34722" y2="48087"/>
                        <a14:foregroundMark x1="68924" y1="72951" x2="53819" y2="78005"/>
                        <a14:foregroundMark x1="53819" y1="78005" x2="34549" y2="78825"/>
                        <a14:foregroundMark x1="65451" y1="80464" x2="46354" y2="80738"/>
                        <a14:foregroundMark x1="71007" y1="76093" x2="78993" y2="74727"/>
                        <a14:foregroundMark x1="78993" y1="74727" x2="84201" y2="70355"/>
                        <a14:foregroundMark x1="84725" y1="66645" x2="84854" y2="65734"/>
                        <a14:foregroundMark x1="84201" y1="70355" x2="84405" y2="68912"/>
                        <a14:foregroundMark x1="82899" y1="64344" x2="84201" y2="63934"/>
                        <a14:foregroundMark x1="82032" y1="64617" x2="82899" y2="64344"/>
                        <a14:foregroundMark x1="81597" y1="64754" x2="82032" y2="64617"/>
                        <a14:foregroundMark x1="84201" y1="65437" x2="84201" y2="65437"/>
                        <a14:foregroundMark x1="84375" y1="64481" x2="85590" y2="64481"/>
                        <a14:backgroundMark x1="87326" y1="61202" x2="86880" y2="62031"/>
                        <a14:backgroundMark x1="87847" y1="58880" x2="89931" y2="65027"/>
                        <a14:backgroundMark x1="89931" y1="65027" x2="86806" y2="69809"/>
                        <a14:backgroundMark x1="86806" y1="69809" x2="88889" y2="64071"/>
                        <a14:backgroundMark x1="85764" y1="64754" x2="85764" y2="64754"/>
                        <a14:backgroundMark x1="85417" y1="64617" x2="85417" y2="64617"/>
                        <a14:backgroundMark x1="85069" y1="64344" x2="85069" y2="64344"/>
                        <a14:backgroundMark x1="85243" y1="64617" x2="85243" y2="64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84" t="29384" r="12697" b="17472"/>
          <a:stretch/>
        </p:blipFill>
        <p:spPr bwMode="auto">
          <a:xfrm>
            <a:off x="1151625" y="1892161"/>
            <a:ext cx="1196574" cy="8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" name="زهري" descr="Pou is pink!">
            <a:extLst>
              <a:ext uri="{FF2B5EF4-FFF2-40B4-BE49-F238E27FC236}">
                <a16:creationId xmlns:a16="http://schemas.microsoft.com/office/drawing/2014/main" id="{60A734EB-37BF-4BFF-B009-3BEA23714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00FEFE"/>
              </a:clrFrom>
              <a:clrTo>
                <a:srgbClr val="00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0" b="19501"/>
          <a:stretch/>
        </p:blipFill>
        <p:spPr bwMode="auto">
          <a:xfrm>
            <a:off x="1003835" y="1746065"/>
            <a:ext cx="1544263" cy="110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6" name="أخضر" descr="Beb's-Pou: 2013">
            <a:extLst>
              <a:ext uri="{FF2B5EF4-FFF2-40B4-BE49-F238E27FC236}">
                <a16:creationId xmlns:a16="http://schemas.microsoft.com/office/drawing/2014/main" id="{289EBA36-7D0E-4F60-9CB9-905615CD1C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5417" b="75625" l="9375" r="85313">
                        <a14:foregroundMark x1="43750" y1="39375" x2="47500" y2="37500"/>
                        <a14:foregroundMark x1="57813" y1="37500" x2="51875" y2="36458"/>
                        <a14:foregroundMark x1="51875" y1="36458" x2="50000" y2="35417"/>
                        <a14:foregroundMark x1="79688" y1="70833" x2="74375" y2="73333"/>
                        <a14:foregroundMark x1="74375" y1="73333" x2="38438" y2="75625"/>
                        <a14:foregroundMark x1="64688" y1="43333" x2="43438" y2="44792"/>
                        <a14:foregroundMark x1="43438" y1="44792" x2="38125" y2="46042"/>
                        <a14:foregroundMark x1="38125" y1="46042" x2="38750" y2="46250"/>
                        <a14:foregroundMark x1="65313" y1="46458" x2="47813" y2="46250"/>
                        <a14:foregroundMark x1="66563" y1="63125" x2="55000" y2="70417"/>
                        <a14:foregroundMark x1="55000" y1="70417" x2="45000" y2="74167"/>
                        <a14:foregroundMark x1="85000" y1="63542" x2="85000" y2="66250"/>
                        <a14:foregroundMark x1="85313" y1="64167" x2="83750" y2="61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509" r="5016" b="21830"/>
          <a:stretch/>
        </p:blipFill>
        <p:spPr bwMode="auto">
          <a:xfrm>
            <a:off x="1015677" y="1906469"/>
            <a:ext cx="1445610" cy="87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7" name="أصفر">
            <a:extLst>
              <a:ext uri="{FF2B5EF4-FFF2-40B4-BE49-F238E27FC236}">
                <a16:creationId xmlns:a16="http://schemas.microsoft.com/office/drawing/2014/main" id="{609D283B-A51F-4F67-B5A0-0C009B4F9D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091" b="86988" l="10000" r="90000">
                        <a14:foregroundMark x1="61667" y1="85918" x2="41833" y2="84135"/>
                        <a14:foregroundMark x1="66167" y1="83779" x2="42500" y2="85383"/>
                        <a14:foregroundMark x1="65833" y1="85740" x2="38167" y2="84314"/>
                        <a14:foregroundMark x1="38167" y1="84314" x2="38667" y2="81640"/>
                        <a14:foregroundMark x1="66833" y1="83066" x2="59167" y2="86988"/>
                        <a14:foregroundMark x1="59167" y1="86988" x2="59000" y2="86988"/>
                        <a14:foregroundMark x1="56500" y1="38324" x2="56333" y2="47059"/>
                        <a14:foregroundMark x1="41833" y1="35829" x2="42167" y2="54545"/>
                        <a14:foregroundMark x1="64667" y1="48128" x2="53667" y2="37433"/>
                        <a14:foregroundMark x1="61667" y1="52406" x2="55000" y2="40998"/>
                        <a14:foregroundMark x1="55000" y1="40998" x2="48667" y2="50446"/>
                        <a14:foregroundMark x1="48667" y1="50446" x2="52000" y2="41889"/>
                        <a14:foregroundMark x1="52000" y1="41889" x2="55500" y2="50089"/>
                        <a14:foregroundMark x1="55500" y1="50089" x2="57833" y2="39929"/>
                        <a14:foregroundMark x1="57833" y1="39929" x2="55333" y2="41889"/>
                        <a14:foregroundMark x1="45667" y1="61676" x2="42333" y2="40820"/>
                        <a14:foregroundMark x1="42333" y1="40820" x2="39667" y2="51337"/>
                        <a14:foregroundMark x1="39667" y1="51337" x2="45667" y2="44920"/>
                        <a14:foregroundMark x1="45667" y1="44920" x2="40500" y2="52763"/>
                        <a14:foregroundMark x1="40500" y1="52763" x2="48833" y2="44385"/>
                        <a14:foregroundMark x1="48833" y1="44385" x2="36000" y2="45633"/>
                        <a14:foregroundMark x1="36000" y1="45633" x2="40833" y2="38859"/>
                        <a14:foregroundMark x1="59000" y1="45811" x2="46333" y2="40463"/>
                        <a14:foregroundMark x1="46333" y1="40463" x2="47500" y2="40463"/>
                        <a14:foregroundMark x1="69833" y1="85027" x2="71344" y2="85373"/>
                        <a14:foregroundMark x1="69333" y1="84314" x2="69500" y2="86096"/>
                        <a14:backgroundMark x1="71710" y1="86225" x2="78500" y2="864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98"/>
          <a:stretch/>
        </p:blipFill>
        <p:spPr bwMode="auto">
          <a:xfrm>
            <a:off x="934618" y="1499707"/>
            <a:ext cx="1688314" cy="133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8" name="د أزرق">
            <a:extLst>
              <a:ext uri="{FF2B5EF4-FFF2-40B4-BE49-F238E27FC236}">
                <a16:creationId xmlns:a16="http://schemas.microsoft.com/office/drawing/2014/main" id="{F443CB34-69C9-4063-9DC4-1875B399A038}"/>
              </a:ext>
            </a:extLst>
          </p:cNvPr>
          <p:cNvSpPr/>
          <p:nvPr/>
        </p:nvSpPr>
        <p:spPr>
          <a:xfrm>
            <a:off x="4680495" y="3440792"/>
            <a:ext cx="279902" cy="251186"/>
          </a:xfrm>
          <a:prstGeom prst="ellipse">
            <a:avLst/>
          </a:prstGeom>
          <a:solidFill>
            <a:srgbClr val="62C7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9" name="د أخضر">
            <a:extLst>
              <a:ext uri="{FF2B5EF4-FFF2-40B4-BE49-F238E27FC236}">
                <a16:creationId xmlns:a16="http://schemas.microsoft.com/office/drawing/2014/main" id="{6DB21502-7540-4876-8B8D-79CC666C321C}"/>
              </a:ext>
            </a:extLst>
          </p:cNvPr>
          <p:cNvSpPr/>
          <p:nvPr/>
        </p:nvSpPr>
        <p:spPr>
          <a:xfrm>
            <a:off x="4351048" y="3454061"/>
            <a:ext cx="279902" cy="251186"/>
          </a:xfrm>
          <a:prstGeom prst="ellipse">
            <a:avLst/>
          </a:prstGeom>
          <a:solidFill>
            <a:srgbClr val="42F3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0" name="د زهري">
            <a:extLst>
              <a:ext uri="{FF2B5EF4-FFF2-40B4-BE49-F238E27FC236}">
                <a16:creationId xmlns:a16="http://schemas.microsoft.com/office/drawing/2014/main" id="{23BAF384-9E26-4961-875E-17EA7771174B}"/>
              </a:ext>
            </a:extLst>
          </p:cNvPr>
          <p:cNvSpPr/>
          <p:nvPr/>
        </p:nvSpPr>
        <p:spPr>
          <a:xfrm>
            <a:off x="4680495" y="3782378"/>
            <a:ext cx="279902" cy="251186"/>
          </a:xfrm>
          <a:prstGeom prst="ellipse">
            <a:avLst/>
          </a:prstGeom>
          <a:solidFill>
            <a:srgbClr val="FA90A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1" name="د أصفر">
            <a:extLst>
              <a:ext uri="{FF2B5EF4-FFF2-40B4-BE49-F238E27FC236}">
                <a16:creationId xmlns:a16="http://schemas.microsoft.com/office/drawing/2014/main" id="{7B9FB108-8D63-4594-B410-8E2B7D83D8C9}"/>
              </a:ext>
            </a:extLst>
          </p:cNvPr>
          <p:cNvSpPr/>
          <p:nvPr/>
        </p:nvSpPr>
        <p:spPr>
          <a:xfrm>
            <a:off x="4351048" y="3795647"/>
            <a:ext cx="279902" cy="251186"/>
          </a:xfrm>
          <a:prstGeom prst="ellipse">
            <a:avLst/>
          </a:prstGeom>
          <a:solidFill>
            <a:srgbClr val="F7EF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22" name="أزرق" descr="Pou app. Available for android | Family guy, Character, Fictional characters">
            <a:extLst>
              <a:ext uri="{FF2B5EF4-FFF2-40B4-BE49-F238E27FC236}">
                <a16:creationId xmlns:a16="http://schemas.microsoft.com/office/drawing/2014/main" id="{9E256E7E-477C-4885-B800-EBD45F4341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4290" b="80738" l="16146" r="87500">
                        <a14:foregroundMark x1="52604" y1="34290" x2="52604" y2="34290"/>
                        <a14:foregroundMark x1="78993" y1="59836" x2="82070" y2="63526"/>
                        <a14:foregroundMark x1="82031" y1="65230" x2="78819" y2="70628"/>
                        <a14:foregroundMark x1="78819" y1="70628" x2="65625" y2="75546"/>
                        <a14:foregroundMark x1="65625" y1="75546" x2="30208" y2="77322"/>
                        <a14:foregroundMark x1="30208" y1="77322" x2="18229" y2="71721"/>
                        <a14:foregroundMark x1="18229" y1="71721" x2="16319" y2="68579"/>
                        <a14:foregroundMark x1="52083" y1="44262" x2="49306" y2="60929"/>
                        <a14:foregroundMark x1="61979" y1="41393" x2="54340" y2="45082"/>
                        <a14:foregroundMark x1="54340" y1="45082" x2="45313" y2="54781"/>
                        <a14:foregroundMark x1="45313" y1="54781" x2="46528" y2="42486"/>
                        <a14:foregroundMark x1="46528" y1="42486" x2="34722" y2="48087"/>
                        <a14:foregroundMark x1="68924" y1="72951" x2="53819" y2="78005"/>
                        <a14:foregroundMark x1="53819" y1="78005" x2="34549" y2="78825"/>
                        <a14:foregroundMark x1="65451" y1="80464" x2="46354" y2="80738"/>
                        <a14:foregroundMark x1="71007" y1="76093" x2="78993" y2="74727"/>
                        <a14:foregroundMark x1="78993" y1="74727" x2="84201" y2="70355"/>
                        <a14:foregroundMark x1="84725" y1="66645" x2="84854" y2="65734"/>
                        <a14:foregroundMark x1="84201" y1="70355" x2="84405" y2="68912"/>
                        <a14:foregroundMark x1="82899" y1="64344" x2="84201" y2="63934"/>
                        <a14:foregroundMark x1="82032" y1="64617" x2="82899" y2="64344"/>
                        <a14:foregroundMark x1="81597" y1="64754" x2="82032" y2="64617"/>
                        <a14:foregroundMark x1="84201" y1="65437" x2="84201" y2="65437"/>
                        <a14:foregroundMark x1="84375" y1="64481" x2="85590" y2="64481"/>
                        <a14:backgroundMark x1="87326" y1="61202" x2="86880" y2="62031"/>
                        <a14:backgroundMark x1="87847" y1="58880" x2="89931" y2="65027"/>
                        <a14:backgroundMark x1="89931" y1="65027" x2="86806" y2="69809"/>
                        <a14:backgroundMark x1="86806" y1="69809" x2="88889" y2="64071"/>
                        <a14:backgroundMark x1="85764" y1="64754" x2="85764" y2="64754"/>
                        <a14:backgroundMark x1="85417" y1="64617" x2="85417" y2="64617"/>
                        <a14:backgroundMark x1="85069" y1="64344" x2="85069" y2="64344"/>
                        <a14:backgroundMark x1="85243" y1="64617" x2="85243" y2="64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84" t="29384" r="12697" b="17472"/>
          <a:stretch/>
        </p:blipFill>
        <p:spPr bwMode="auto">
          <a:xfrm>
            <a:off x="4118532" y="3211612"/>
            <a:ext cx="1196574" cy="8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3" name="زهري" descr="Pou is pink!">
            <a:extLst>
              <a:ext uri="{FF2B5EF4-FFF2-40B4-BE49-F238E27FC236}">
                <a16:creationId xmlns:a16="http://schemas.microsoft.com/office/drawing/2014/main" id="{76918EFC-58CA-4673-BE5C-59929005F9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00FEFE"/>
              </a:clrFrom>
              <a:clrTo>
                <a:srgbClr val="00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0" b="19501"/>
          <a:stretch/>
        </p:blipFill>
        <p:spPr bwMode="auto">
          <a:xfrm>
            <a:off x="3970742" y="3065516"/>
            <a:ext cx="1544263" cy="110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4" name="أخضر" descr="Beb's-Pou: 2013">
            <a:extLst>
              <a:ext uri="{FF2B5EF4-FFF2-40B4-BE49-F238E27FC236}">
                <a16:creationId xmlns:a16="http://schemas.microsoft.com/office/drawing/2014/main" id="{9E5D5EBE-2F61-4539-9C00-EA1559D019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5417" b="75625" l="9375" r="85313">
                        <a14:foregroundMark x1="43750" y1="39375" x2="47500" y2="37500"/>
                        <a14:foregroundMark x1="57813" y1="37500" x2="51875" y2="36458"/>
                        <a14:foregroundMark x1="51875" y1="36458" x2="50000" y2="35417"/>
                        <a14:foregroundMark x1="79688" y1="70833" x2="74375" y2="73333"/>
                        <a14:foregroundMark x1="74375" y1="73333" x2="38438" y2="75625"/>
                        <a14:foregroundMark x1="64688" y1="43333" x2="43438" y2="44792"/>
                        <a14:foregroundMark x1="43438" y1="44792" x2="38125" y2="46042"/>
                        <a14:foregroundMark x1="38125" y1="46042" x2="38750" y2="46250"/>
                        <a14:foregroundMark x1="65313" y1="46458" x2="47813" y2="46250"/>
                        <a14:foregroundMark x1="66563" y1="63125" x2="55000" y2="70417"/>
                        <a14:foregroundMark x1="55000" y1="70417" x2="45000" y2="74167"/>
                        <a14:foregroundMark x1="85000" y1="63542" x2="85000" y2="66250"/>
                        <a14:foregroundMark x1="85313" y1="64167" x2="83750" y2="61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509" r="5016" b="21830"/>
          <a:stretch/>
        </p:blipFill>
        <p:spPr bwMode="auto">
          <a:xfrm>
            <a:off x="3982584" y="3225920"/>
            <a:ext cx="1445610" cy="87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" name="أصفر">
            <a:extLst>
              <a:ext uri="{FF2B5EF4-FFF2-40B4-BE49-F238E27FC236}">
                <a16:creationId xmlns:a16="http://schemas.microsoft.com/office/drawing/2014/main" id="{50076D3E-A84B-4D7E-A570-2169CEA48B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091" b="86988" l="10000" r="90000">
                        <a14:foregroundMark x1="61667" y1="85918" x2="41833" y2="84135"/>
                        <a14:foregroundMark x1="66167" y1="83779" x2="42500" y2="85383"/>
                        <a14:foregroundMark x1="65833" y1="85740" x2="38167" y2="84314"/>
                        <a14:foregroundMark x1="38167" y1="84314" x2="38667" y2="81640"/>
                        <a14:foregroundMark x1="66833" y1="83066" x2="59167" y2="86988"/>
                        <a14:foregroundMark x1="59167" y1="86988" x2="59000" y2="86988"/>
                        <a14:foregroundMark x1="56500" y1="38324" x2="56333" y2="47059"/>
                        <a14:foregroundMark x1="41833" y1="35829" x2="42167" y2="54545"/>
                        <a14:foregroundMark x1="64667" y1="48128" x2="53667" y2="37433"/>
                        <a14:foregroundMark x1="61667" y1="52406" x2="55000" y2="40998"/>
                        <a14:foregroundMark x1="55000" y1="40998" x2="48667" y2="50446"/>
                        <a14:foregroundMark x1="48667" y1="50446" x2="52000" y2="41889"/>
                        <a14:foregroundMark x1="52000" y1="41889" x2="55500" y2="50089"/>
                        <a14:foregroundMark x1="55500" y1="50089" x2="57833" y2="39929"/>
                        <a14:foregroundMark x1="57833" y1="39929" x2="55333" y2="41889"/>
                        <a14:foregroundMark x1="45667" y1="61676" x2="42333" y2="40820"/>
                        <a14:foregroundMark x1="42333" y1="40820" x2="39667" y2="51337"/>
                        <a14:foregroundMark x1="39667" y1="51337" x2="45667" y2="44920"/>
                        <a14:foregroundMark x1="45667" y1="44920" x2="40500" y2="52763"/>
                        <a14:foregroundMark x1="40500" y1="52763" x2="48833" y2="44385"/>
                        <a14:foregroundMark x1="48833" y1="44385" x2="36000" y2="45633"/>
                        <a14:foregroundMark x1="36000" y1="45633" x2="40833" y2="38859"/>
                        <a14:foregroundMark x1="59000" y1="45811" x2="46333" y2="40463"/>
                        <a14:foregroundMark x1="46333" y1="40463" x2="47500" y2="40463"/>
                        <a14:foregroundMark x1="69833" y1="85027" x2="71344" y2="85373"/>
                        <a14:foregroundMark x1="69333" y1="84314" x2="69500" y2="86096"/>
                        <a14:backgroundMark x1="71710" y1="86225" x2="78500" y2="864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98"/>
          <a:stretch/>
        </p:blipFill>
        <p:spPr bwMode="auto">
          <a:xfrm>
            <a:off x="3901525" y="2819158"/>
            <a:ext cx="1688314" cy="133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" name="د أزرق">
            <a:extLst>
              <a:ext uri="{FF2B5EF4-FFF2-40B4-BE49-F238E27FC236}">
                <a16:creationId xmlns:a16="http://schemas.microsoft.com/office/drawing/2014/main" id="{0AA2D95D-2D78-4C74-8B62-658009E0895F}"/>
              </a:ext>
            </a:extLst>
          </p:cNvPr>
          <p:cNvSpPr/>
          <p:nvPr/>
        </p:nvSpPr>
        <p:spPr>
          <a:xfrm>
            <a:off x="3219527" y="3516291"/>
            <a:ext cx="279902" cy="251186"/>
          </a:xfrm>
          <a:prstGeom prst="ellipse">
            <a:avLst/>
          </a:prstGeom>
          <a:solidFill>
            <a:srgbClr val="62C7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7" name="د أخضر">
            <a:extLst>
              <a:ext uri="{FF2B5EF4-FFF2-40B4-BE49-F238E27FC236}">
                <a16:creationId xmlns:a16="http://schemas.microsoft.com/office/drawing/2014/main" id="{2AD751E2-AD72-4F58-B1F5-4DDE1F3E5B1E}"/>
              </a:ext>
            </a:extLst>
          </p:cNvPr>
          <p:cNvSpPr/>
          <p:nvPr/>
        </p:nvSpPr>
        <p:spPr>
          <a:xfrm>
            <a:off x="2890080" y="3529560"/>
            <a:ext cx="279902" cy="251186"/>
          </a:xfrm>
          <a:prstGeom prst="ellipse">
            <a:avLst/>
          </a:prstGeom>
          <a:solidFill>
            <a:srgbClr val="42F3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8" name="د زهري">
            <a:extLst>
              <a:ext uri="{FF2B5EF4-FFF2-40B4-BE49-F238E27FC236}">
                <a16:creationId xmlns:a16="http://schemas.microsoft.com/office/drawing/2014/main" id="{AE77AB19-A46C-42BB-BC5C-6220F18B7E1D}"/>
              </a:ext>
            </a:extLst>
          </p:cNvPr>
          <p:cNvSpPr/>
          <p:nvPr/>
        </p:nvSpPr>
        <p:spPr>
          <a:xfrm>
            <a:off x="3219527" y="3857877"/>
            <a:ext cx="279902" cy="251186"/>
          </a:xfrm>
          <a:prstGeom prst="ellipse">
            <a:avLst/>
          </a:prstGeom>
          <a:solidFill>
            <a:srgbClr val="FA90A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9" name="د أصفر">
            <a:extLst>
              <a:ext uri="{FF2B5EF4-FFF2-40B4-BE49-F238E27FC236}">
                <a16:creationId xmlns:a16="http://schemas.microsoft.com/office/drawing/2014/main" id="{D357E130-E152-49AE-81F5-BE28860E93F7}"/>
              </a:ext>
            </a:extLst>
          </p:cNvPr>
          <p:cNvSpPr/>
          <p:nvPr/>
        </p:nvSpPr>
        <p:spPr>
          <a:xfrm>
            <a:off x="2890080" y="3871146"/>
            <a:ext cx="279902" cy="251186"/>
          </a:xfrm>
          <a:prstGeom prst="ellipse">
            <a:avLst/>
          </a:prstGeom>
          <a:solidFill>
            <a:srgbClr val="F7EF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0" name="أزرق" descr="Pou app. Available for android | Family guy, Character, Fictional characters">
            <a:extLst>
              <a:ext uri="{FF2B5EF4-FFF2-40B4-BE49-F238E27FC236}">
                <a16:creationId xmlns:a16="http://schemas.microsoft.com/office/drawing/2014/main" id="{23075D5D-6AC2-46B9-AA9E-891B990BC4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4290" b="80738" l="16146" r="87500">
                        <a14:foregroundMark x1="52604" y1="34290" x2="52604" y2="34290"/>
                        <a14:foregroundMark x1="78993" y1="59836" x2="82070" y2="63526"/>
                        <a14:foregroundMark x1="82031" y1="65230" x2="78819" y2="70628"/>
                        <a14:foregroundMark x1="78819" y1="70628" x2="65625" y2="75546"/>
                        <a14:foregroundMark x1="65625" y1="75546" x2="30208" y2="77322"/>
                        <a14:foregroundMark x1="30208" y1="77322" x2="18229" y2="71721"/>
                        <a14:foregroundMark x1="18229" y1="71721" x2="16319" y2="68579"/>
                        <a14:foregroundMark x1="52083" y1="44262" x2="49306" y2="60929"/>
                        <a14:foregroundMark x1="61979" y1="41393" x2="54340" y2="45082"/>
                        <a14:foregroundMark x1="54340" y1="45082" x2="45313" y2="54781"/>
                        <a14:foregroundMark x1="45313" y1="54781" x2="46528" y2="42486"/>
                        <a14:foregroundMark x1="46528" y1="42486" x2="34722" y2="48087"/>
                        <a14:foregroundMark x1="68924" y1="72951" x2="53819" y2="78005"/>
                        <a14:foregroundMark x1="53819" y1="78005" x2="34549" y2="78825"/>
                        <a14:foregroundMark x1="65451" y1="80464" x2="46354" y2="80738"/>
                        <a14:foregroundMark x1="71007" y1="76093" x2="78993" y2="74727"/>
                        <a14:foregroundMark x1="78993" y1="74727" x2="84201" y2="70355"/>
                        <a14:foregroundMark x1="84725" y1="66645" x2="84854" y2="65734"/>
                        <a14:foregroundMark x1="84201" y1="70355" x2="84405" y2="68912"/>
                        <a14:foregroundMark x1="82899" y1="64344" x2="84201" y2="63934"/>
                        <a14:foregroundMark x1="82032" y1="64617" x2="82899" y2="64344"/>
                        <a14:foregroundMark x1="81597" y1="64754" x2="82032" y2="64617"/>
                        <a14:foregroundMark x1="84201" y1="65437" x2="84201" y2="65437"/>
                        <a14:foregroundMark x1="84375" y1="64481" x2="85590" y2="64481"/>
                        <a14:backgroundMark x1="87326" y1="61202" x2="86880" y2="62031"/>
                        <a14:backgroundMark x1="87847" y1="58880" x2="89931" y2="65027"/>
                        <a14:backgroundMark x1="89931" y1="65027" x2="86806" y2="69809"/>
                        <a14:backgroundMark x1="86806" y1="69809" x2="88889" y2="64071"/>
                        <a14:backgroundMark x1="85764" y1="64754" x2="85764" y2="64754"/>
                        <a14:backgroundMark x1="85417" y1="64617" x2="85417" y2="64617"/>
                        <a14:backgroundMark x1="85069" y1="64344" x2="85069" y2="64344"/>
                        <a14:backgroundMark x1="85243" y1="64617" x2="85243" y2="64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84" t="29384" r="12697" b="17472"/>
          <a:stretch/>
        </p:blipFill>
        <p:spPr bwMode="auto">
          <a:xfrm>
            <a:off x="2657564" y="3287111"/>
            <a:ext cx="1196574" cy="8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1" name="زهري" descr="Pou is pink!">
            <a:extLst>
              <a:ext uri="{FF2B5EF4-FFF2-40B4-BE49-F238E27FC236}">
                <a16:creationId xmlns:a16="http://schemas.microsoft.com/office/drawing/2014/main" id="{3D112691-C298-4085-8C7E-0EB78C59DF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00FEFE"/>
              </a:clrFrom>
              <a:clrTo>
                <a:srgbClr val="00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0" b="19501"/>
          <a:stretch/>
        </p:blipFill>
        <p:spPr bwMode="auto">
          <a:xfrm>
            <a:off x="2509774" y="3141015"/>
            <a:ext cx="1544263" cy="110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" name="أخضر" descr="Beb's-Pou: 2013">
            <a:extLst>
              <a:ext uri="{FF2B5EF4-FFF2-40B4-BE49-F238E27FC236}">
                <a16:creationId xmlns:a16="http://schemas.microsoft.com/office/drawing/2014/main" id="{B8D41973-E1C6-4A6F-AA96-0CFA70B8D7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5417" b="75625" l="9375" r="85313">
                        <a14:foregroundMark x1="43750" y1="39375" x2="47500" y2="37500"/>
                        <a14:foregroundMark x1="57813" y1="37500" x2="51875" y2="36458"/>
                        <a14:foregroundMark x1="51875" y1="36458" x2="50000" y2="35417"/>
                        <a14:foregroundMark x1="79688" y1="70833" x2="74375" y2="73333"/>
                        <a14:foregroundMark x1="74375" y1="73333" x2="38438" y2="75625"/>
                        <a14:foregroundMark x1="64688" y1="43333" x2="43438" y2="44792"/>
                        <a14:foregroundMark x1="43438" y1="44792" x2="38125" y2="46042"/>
                        <a14:foregroundMark x1="38125" y1="46042" x2="38750" y2="46250"/>
                        <a14:foregroundMark x1="65313" y1="46458" x2="47813" y2="46250"/>
                        <a14:foregroundMark x1="66563" y1="63125" x2="55000" y2="70417"/>
                        <a14:foregroundMark x1="55000" y1="70417" x2="45000" y2="74167"/>
                        <a14:foregroundMark x1="85000" y1="63542" x2="85000" y2="66250"/>
                        <a14:foregroundMark x1="85313" y1="64167" x2="83750" y2="61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509" r="5016" b="21830"/>
          <a:stretch/>
        </p:blipFill>
        <p:spPr bwMode="auto">
          <a:xfrm>
            <a:off x="2521616" y="3301419"/>
            <a:ext cx="1445610" cy="87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3" name="أصفر">
            <a:extLst>
              <a:ext uri="{FF2B5EF4-FFF2-40B4-BE49-F238E27FC236}">
                <a16:creationId xmlns:a16="http://schemas.microsoft.com/office/drawing/2014/main" id="{9985D030-E252-4118-AC52-4FCFBB044A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091" b="86988" l="10000" r="90000">
                        <a14:foregroundMark x1="61667" y1="85918" x2="41833" y2="84135"/>
                        <a14:foregroundMark x1="66167" y1="83779" x2="42500" y2="85383"/>
                        <a14:foregroundMark x1="65833" y1="85740" x2="38167" y2="84314"/>
                        <a14:foregroundMark x1="38167" y1="84314" x2="38667" y2="81640"/>
                        <a14:foregroundMark x1="66833" y1="83066" x2="59167" y2="86988"/>
                        <a14:foregroundMark x1="59167" y1="86988" x2="59000" y2="86988"/>
                        <a14:foregroundMark x1="56500" y1="38324" x2="56333" y2="47059"/>
                        <a14:foregroundMark x1="41833" y1="35829" x2="42167" y2="54545"/>
                        <a14:foregroundMark x1="64667" y1="48128" x2="53667" y2="37433"/>
                        <a14:foregroundMark x1="61667" y1="52406" x2="55000" y2="40998"/>
                        <a14:foregroundMark x1="55000" y1="40998" x2="48667" y2="50446"/>
                        <a14:foregroundMark x1="48667" y1="50446" x2="52000" y2="41889"/>
                        <a14:foregroundMark x1="52000" y1="41889" x2="55500" y2="50089"/>
                        <a14:foregroundMark x1="55500" y1="50089" x2="57833" y2="39929"/>
                        <a14:foregroundMark x1="57833" y1="39929" x2="55333" y2="41889"/>
                        <a14:foregroundMark x1="45667" y1="61676" x2="42333" y2="40820"/>
                        <a14:foregroundMark x1="42333" y1="40820" x2="39667" y2="51337"/>
                        <a14:foregroundMark x1="39667" y1="51337" x2="45667" y2="44920"/>
                        <a14:foregroundMark x1="45667" y1="44920" x2="40500" y2="52763"/>
                        <a14:foregroundMark x1="40500" y1="52763" x2="48833" y2="44385"/>
                        <a14:foregroundMark x1="48833" y1="44385" x2="36000" y2="45633"/>
                        <a14:foregroundMark x1="36000" y1="45633" x2="40833" y2="38859"/>
                        <a14:foregroundMark x1="59000" y1="45811" x2="46333" y2="40463"/>
                        <a14:foregroundMark x1="46333" y1="40463" x2="47500" y2="40463"/>
                        <a14:foregroundMark x1="69833" y1="85027" x2="71344" y2="85373"/>
                        <a14:foregroundMark x1="69333" y1="84314" x2="69500" y2="86096"/>
                        <a14:backgroundMark x1="71710" y1="86225" x2="78500" y2="864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98"/>
          <a:stretch/>
        </p:blipFill>
        <p:spPr bwMode="auto">
          <a:xfrm>
            <a:off x="2440557" y="2894657"/>
            <a:ext cx="1688314" cy="133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4" name="د أزرق">
            <a:extLst>
              <a:ext uri="{FF2B5EF4-FFF2-40B4-BE49-F238E27FC236}">
                <a16:creationId xmlns:a16="http://schemas.microsoft.com/office/drawing/2014/main" id="{CA5D0B87-B617-433A-99B6-F4D871743D33}"/>
              </a:ext>
            </a:extLst>
          </p:cNvPr>
          <p:cNvSpPr/>
          <p:nvPr/>
        </p:nvSpPr>
        <p:spPr>
          <a:xfrm>
            <a:off x="1758559" y="3582161"/>
            <a:ext cx="279902" cy="251186"/>
          </a:xfrm>
          <a:prstGeom prst="ellipse">
            <a:avLst/>
          </a:prstGeom>
          <a:solidFill>
            <a:srgbClr val="62C7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5" name="د أخضر">
            <a:extLst>
              <a:ext uri="{FF2B5EF4-FFF2-40B4-BE49-F238E27FC236}">
                <a16:creationId xmlns:a16="http://schemas.microsoft.com/office/drawing/2014/main" id="{28BDA497-155B-4812-9DF9-C562EE59C06F}"/>
              </a:ext>
            </a:extLst>
          </p:cNvPr>
          <p:cNvSpPr/>
          <p:nvPr/>
        </p:nvSpPr>
        <p:spPr>
          <a:xfrm>
            <a:off x="1429112" y="3595430"/>
            <a:ext cx="279902" cy="251186"/>
          </a:xfrm>
          <a:prstGeom prst="ellipse">
            <a:avLst/>
          </a:prstGeom>
          <a:solidFill>
            <a:srgbClr val="42F3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2" name="د زهري">
            <a:extLst>
              <a:ext uri="{FF2B5EF4-FFF2-40B4-BE49-F238E27FC236}">
                <a16:creationId xmlns:a16="http://schemas.microsoft.com/office/drawing/2014/main" id="{1FE8E563-A812-44E1-95C8-5C689AEF884F}"/>
              </a:ext>
            </a:extLst>
          </p:cNvPr>
          <p:cNvSpPr/>
          <p:nvPr/>
        </p:nvSpPr>
        <p:spPr>
          <a:xfrm>
            <a:off x="1758559" y="3923747"/>
            <a:ext cx="279902" cy="251186"/>
          </a:xfrm>
          <a:prstGeom prst="ellipse">
            <a:avLst/>
          </a:prstGeom>
          <a:solidFill>
            <a:srgbClr val="FA90A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3" name="د أصفر">
            <a:extLst>
              <a:ext uri="{FF2B5EF4-FFF2-40B4-BE49-F238E27FC236}">
                <a16:creationId xmlns:a16="http://schemas.microsoft.com/office/drawing/2014/main" id="{BAA4B80B-4F19-421B-8F09-53F306DAD264}"/>
              </a:ext>
            </a:extLst>
          </p:cNvPr>
          <p:cNvSpPr/>
          <p:nvPr/>
        </p:nvSpPr>
        <p:spPr>
          <a:xfrm>
            <a:off x="1429112" y="3937016"/>
            <a:ext cx="279902" cy="251186"/>
          </a:xfrm>
          <a:prstGeom prst="ellipse">
            <a:avLst/>
          </a:prstGeom>
          <a:solidFill>
            <a:srgbClr val="F7EF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4" name="أزرق" descr="Pou app. Available for android | Family guy, Character, Fictional characters">
            <a:extLst>
              <a:ext uri="{FF2B5EF4-FFF2-40B4-BE49-F238E27FC236}">
                <a16:creationId xmlns:a16="http://schemas.microsoft.com/office/drawing/2014/main" id="{AD70E84B-8F17-4067-8D69-9866AFC54D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4290" b="80738" l="16146" r="87500">
                        <a14:foregroundMark x1="52604" y1="34290" x2="52604" y2="34290"/>
                        <a14:foregroundMark x1="78993" y1="59836" x2="82070" y2="63526"/>
                        <a14:foregroundMark x1="82031" y1="65230" x2="78819" y2="70628"/>
                        <a14:foregroundMark x1="78819" y1="70628" x2="65625" y2="75546"/>
                        <a14:foregroundMark x1="65625" y1="75546" x2="30208" y2="77322"/>
                        <a14:foregroundMark x1="30208" y1="77322" x2="18229" y2="71721"/>
                        <a14:foregroundMark x1="18229" y1="71721" x2="16319" y2="68579"/>
                        <a14:foregroundMark x1="52083" y1="44262" x2="49306" y2="60929"/>
                        <a14:foregroundMark x1="61979" y1="41393" x2="54340" y2="45082"/>
                        <a14:foregroundMark x1="54340" y1="45082" x2="45313" y2="54781"/>
                        <a14:foregroundMark x1="45313" y1="54781" x2="46528" y2="42486"/>
                        <a14:foregroundMark x1="46528" y1="42486" x2="34722" y2="48087"/>
                        <a14:foregroundMark x1="68924" y1="72951" x2="53819" y2="78005"/>
                        <a14:foregroundMark x1="53819" y1="78005" x2="34549" y2="78825"/>
                        <a14:foregroundMark x1="65451" y1="80464" x2="46354" y2="80738"/>
                        <a14:foregroundMark x1="71007" y1="76093" x2="78993" y2="74727"/>
                        <a14:foregroundMark x1="78993" y1="74727" x2="84201" y2="70355"/>
                        <a14:foregroundMark x1="84725" y1="66645" x2="84854" y2="65734"/>
                        <a14:foregroundMark x1="84201" y1="70355" x2="84405" y2="68912"/>
                        <a14:foregroundMark x1="82899" y1="64344" x2="84201" y2="63934"/>
                        <a14:foregroundMark x1="82032" y1="64617" x2="82899" y2="64344"/>
                        <a14:foregroundMark x1="81597" y1="64754" x2="82032" y2="64617"/>
                        <a14:foregroundMark x1="84201" y1="65437" x2="84201" y2="65437"/>
                        <a14:foregroundMark x1="84375" y1="64481" x2="85590" y2="64481"/>
                        <a14:backgroundMark x1="87326" y1="61202" x2="86880" y2="62031"/>
                        <a14:backgroundMark x1="87847" y1="58880" x2="89931" y2="65027"/>
                        <a14:backgroundMark x1="89931" y1="65027" x2="86806" y2="69809"/>
                        <a14:backgroundMark x1="86806" y1="69809" x2="88889" y2="64071"/>
                        <a14:backgroundMark x1="85764" y1="64754" x2="85764" y2="64754"/>
                        <a14:backgroundMark x1="85417" y1="64617" x2="85417" y2="64617"/>
                        <a14:backgroundMark x1="85069" y1="64344" x2="85069" y2="64344"/>
                        <a14:backgroundMark x1="85243" y1="64617" x2="85243" y2="64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84" t="29384" r="12697" b="17472"/>
          <a:stretch/>
        </p:blipFill>
        <p:spPr bwMode="auto">
          <a:xfrm>
            <a:off x="1196596" y="3352981"/>
            <a:ext cx="1196574" cy="8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5" name="زهري" descr="Pou is pink!">
            <a:extLst>
              <a:ext uri="{FF2B5EF4-FFF2-40B4-BE49-F238E27FC236}">
                <a16:creationId xmlns:a16="http://schemas.microsoft.com/office/drawing/2014/main" id="{D2CC6E56-CE80-4757-B635-90ECBF2C0F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00FEFE"/>
              </a:clrFrom>
              <a:clrTo>
                <a:srgbClr val="00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0" b="19501"/>
          <a:stretch/>
        </p:blipFill>
        <p:spPr bwMode="auto">
          <a:xfrm>
            <a:off x="1048806" y="3206885"/>
            <a:ext cx="1544263" cy="110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6" name="أخضر" descr="Beb's-Pou: 2013">
            <a:extLst>
              <a:ext uri="{FF2B5EF4-FFF2-40B4-BE49-F238E27FC236}">
                <a16:creationId xmlns:a16="http://schemas.microsoft.com/office/drawing/2014/main" id="{0B171E61-594B-4A4B-9E33-06A4AD22D2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5417" b="75625" l="9375" r="85313">
                        <a14:foregroundMark x1="43750" y1="39375" x2="47500" y2="37500"/>
                        <a14:foregroundMark x1="57813" y1="37500" x2="51875" y2="36458"/>
                        <a14:foregroundMark x1="51875" y1="36458" x2="50000" y2="35417"/>
                        <a14:foregroundMark x1="79688" y1="70833" x2="74375" y2="73333"/>
                        <a14:foregroundMark x1="74375" y1="73333" x2="38438" y2="75625"/>
                        <a14:foregroundMark x1="64688" y1="43333" x2="43438" y2="44792"/>
                        <a14:foregroundMark x1="43438" y1="44792" x2="38125" y2="46042"/>
                        <a14:foregroundMark x1="38125" y1="46042" x2="38750" y2="46250"/>
                        <a14:foregroundMark x1="65313" y1="46458" x2="47813" y2="46250"/>
                        <a14:foregroundMark x1="66563" y1="63125" x2="55000" y2="70417"/>
                        <a14:foregroundMark x1="55000" y1="70417" x2="45000" y2="74167"/>
                        <a14:foregroundMark x1="85000" y1="63542" x2="85000" y2="66250"/>
                        <a14:foregroundMark x1="85313" y1="64167" x2="83750" y2="61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509" r="5016" b="21830"/>
          <a:stretch/>
        </p:blipFill>
        <p:spPr bwMode="auto">
          <a:xfrm>
            <a:off x="1060648" y="3367289"/>
            <a:ext cx="1445610" cy="87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" name="أصفر">
            <a:extLst>
              <a:ext uri="{FF2B5EF4-FFF2-40B4-BE49-F238E27FC236}">
                <a16:creationId xmlns:a16="http://schemas.microsoft.com/office/drawing/2014/main" id="{3C3FF5FB-A218-4BA0-8534-D92346C53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091" b="86988" l="10000" r="90000">
                        <a14:foregroundMark x1="61667" y1="85918" x2="41833" y2="84135"/>
                        <a14:foregroundMark x1="66167" y1="83779" x2="42500" y2="85383"/>
                        <a14:foregroundMark x1="65833" y1="85740" x2="38167" y2="84314"/>
                        <a14:foregroundMark x1="38167" y1="84314" x2="38667" y2="81640"/>
                        <a14:foregroundMark x1="66833" y1="83066" x2="59167" y2="86988"/>
                        <a14:foregroundMark x1="59167" y1="86988" x2="59000" y2="86988"/>
                        <a14:foregroundMark x1="56500" y1="38324" x2="56333" y2="47059"/>
                        <a14:foregroundMark x1="41833" y1="35829" x2="42167" y2="54545"/>
                        <a14:foregroundMark x1="64667" y1="48128" x2="53667" y2="37433"/>
                        <a14:foregroundMark x1="61667" y1="52406" x2="55000" y2="40998"/>
                        <a14:foregroundMark x1="55000" y1="40998" x2="48667" y2="50446"/>
                        <a14:foregroundMark x1="48667" y1="50446" x2="52000" y2="41889"/>
                        <a14:foregroundMark x1="52000" y1="41889" x2="55500" y2="50089"/>
                        <a14:foregroundMark x1="55500" y1="50089" x2="57833" y2="39929"/>
                        <a14:foregroundMark x1="57833" y1="39929" x2="55333" y2="41889"/>
                        <a14:foregroundMark x1="45667" y1="61676" x2="42333" y2="40820"/>
                        <a14:foregroundMark x1="42333" y1="40820" x2="39667" y2="51337"/>
                        <a14:foregroundMark x1="39667" y1="51337" x2="45667" y2="44920"/>
                        <a14:foregroundMark x1="45667" y1="44920" x2="40500" y2="52763"/>
                        <a14:foregroundMark x1="40500" y1="52763" x2="48833" y2="44385"/>
                        <a14:foregroundMark x1="48833" y1="44385" x2="36000" y2="45633"/>
                        <a14:foregroundMark x1="36000" y1="45633" x2="40833" y2="38859"/>
                        <a14:foregroundMark x1="59000" y1="45811" x2="46333" y2="40463"/>
                        <a14:foregroundMark x1="46333" y1="40463" x2="47500" y2="40463"/>
                        <a14:foregroundMark x1="69833" y1="85027" x2="71344" y2="85373"/>
                        <a14:foregroundMark x1="69333" y1="84314" x2="69500" y2="86096"/>
                        <a14:backgroundMark x1="71710" y1="86225" x2="78500" y2="864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98"/>
          <a:stretch/>
        </p:blipFill>
        <p:spPr bwMode="auto">
          <a:xfrm>
            <a:off x="979589" y="2960527"/>
            <a:ext cx="1688314" cy="133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2" name="Action Button: Go Home 311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107B19FA-C190-4555-B77F-5325E44EEF8E}"/>
              </a:ext>
            </a:extLst>
          </p:cNvPr>
          <p:cNvSpPr/>
          <p:nvPr/>
        </p:nvSpPr>
        <p:spPr>
          <a:xfrm>
            <a:off x="6305692" y="6456074"/>
            <a:ext cx="451227" cy="358844"/>
          </a:xfrm>
          <a:prstGeom prst="actionButtonHom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9AC66C7-F1FB-9081-116B-BD44772161B6}"/>
              </a:ext>
            </a:extLst>
          </p:cNvPr>
          <p:cNvGrpSpPr/>
          <p:nvPr/>
        </p:nvGrpSpPr>
        <p:grpSpPr>
          <a:xfrm>
            <a:off x="6619313" y="265864"/>
            <a:ext cx="5721601" cy="5752615"/>
            <a:chOff x="6619313" y="265864"/>
            <a:chExt cx="5721601" cy="575261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34AE177-97BE-CD10-9FB8-7B1AAB5D5EFC}"/>
                </a:ext>
              </a:extLst>
            </p:cNvPr>
            <p:cNvSpPr txBox="1"/>
            <p:nvPr/>
          </p:nvSpPr>
          <p:spPr>
            <a:xfrm>
              <a:off x="10823922" y="359767"/>
              <a:ext cx="1031875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b="1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</a:rPr>
                <a:t>ما معنى صلاة الاستسقاء؟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D59ED1F-1055-C593-11D4-B24545438F97}"/>
                </a:ext>
              </a:extLst>
            </p:cNvPr>
            <p:cNvSpPr txBox="1"/>
            <p:nvPr/>
          </p:nvSpPr>
          <p:spPr>
            <a:xfrm>
              <a:off x="6631360" y="2805377"/>
              <a:ext cx="1281152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b="1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</a:rPr>
                <a:t>أين نصلي صلاة الاستسقاء ؟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+mn-cs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3AE639B-20B7-ED1B-AC8C-C6EE946F20FA}"/>
                </a:ext>
              </a:extLst>
            </p:cNvPr>
            <p:cNvSpPr txBox="1"/>
            <p:nvPr/>
          </p:nvSpPr>
          <p:spPr>
            <a:xfrm>
              <a:off x="10762888" y="4182250"/>
              <a:ext cx="155257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b="1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</a:rPr>
                <a:t>ماذا نقول عند نزول المطر ؟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+mn-cs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54A25FD-0DA7-3AA4-63B8-C8A9C659DEC8}"/>
                </a:ext>
              </a:extLst>
            </p:cNvPr>
            <p:cNvSpPr txBox="1"/>
            <p:nvPr/>
          </p:nvSpPr>
          <p:spPr>
            <a:xfrm>
              <a:off x="9800657" y="5495950"/>
              <a:ext cx="179387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  <a:sym typeface="Wingdings" panose="05000000000000000000" pitchFamily="2" charset="2"/>
                </a:rPr>
                <a:t>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+mn-cs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41E701A-0C56-0072-6BE4-6557A691E3DF}"/>
                </a:ext>
              </a:extLst>
            </p:cNvPr>
            <p:cNvSpPr txBox="1"/>
            <p:nvPr/>
          </p:nvSpPr>
          <p:spPr>
            <a:xfrm>
              <a:off x="8079532" y="309673"/>
              <a:ext cx="1055952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b="1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</a:rPr>
                <a:t>متى نصلي صلاة الاستسقاء؟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8BD4F6-E7F8-A1D9-2D98-455DA74B4730}"/>
                </a:ext>
              </a:extLst>
            </p:cNvPr>
            <p:cNvSpPr txBox="1"/>
            <p:nvPr/>
          </p:nvSpPr>
          <p:spPr>
            <a:xfrm>
              <a:off x="8012683" y="4100361"/>
              <a:ext cx="1113565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b="1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</a:rPr>
                <a:t>كيف ينادى لصلاة الاستسقاء؟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+mn-cs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079D75D-6900-6D50-5D9F-C9F7E0263EBD}"/>
                </a:ext>
              </a:extLst>
            </p:cNvPr>
            <p:cNvSpPr txBox="1"/>
            <p:nvPr/>
          </p:nvSpPr>
          <p:spPr>
            <a:xfrm>
              <a:off x="11186385" y="5536896"/>
              <a:ext cx="115452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JO" sz="2400" dirty="0">
                  <a:solidFill>
                    <a:srgbClr val="333333"/>
                  </a:solidFill>
                  <a:latin typeface="DroidArabicKufi-Regular"/>
                  <a:cs typeface="Arial" panose="020B0604020202020204" pitchFamily="34" charset="0"/>
                  <a:sym typeface="Wingdings" panose="05000000000000000000" pitchFamily="2" charset="2"/>
                </a:rPr>
                <a:t>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E8C0342-C491-719C-9CEC-0357F31E6F27}"/>
                </a:ext>
              </a:extLst>
            </p:cNvPr>
            <p:cNvSpPr txBox="1"/>
            <p:nvPr/>
          </p:nvSpPr>
          <p:spPr>
            <a:xfrm>
              <a:off x="9539064" y="265864"/>
              <a:ext cx="1031875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b="1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</a:rPr>
                <a:t>ما حكم صلاة الاستسقاء ؟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6343DB-5AA3-7832-6A6C-8419360B73DD}"/>
                </a:ext>
              </a:extLst>
            </p:cNvPr>
            <p:cNvSpPr txBox="1"/>
            <p:nvPr/>
          </p:nvSpPr>
          <p:spPr>
            <a:xfrm>
              <a:off x="7994153" y="1508795"/>
              <a:ext cx="1291763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JO" sz="1600" b="1" i="0" dirty="0">
                  <a:solidFill>
                    <a:srgbClr val="333333"/>
                  </a:solidFill>
                  <a:effectLst/>
                  <a:latin typeface="DroidArabicKufi-Regular"/>
                </a:rPr>
                <a:t>عدد التكبيرات في الركعة الأولى من صلاة الاستسقاء</a:t>
              </a:r>
              <a:endParaRPr lang="en-US" sz="1600" b="1" i="0" dirty="0">
                <a:solidFill>
                  <a:srgbClr val="333333"/>
                </a:solidFill>
                <a:effectLst/>
                <a:latin typeface="DroidArabicKufi-Regular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4490E3-17CD-B158-CCDA-B2DF061DC4E4}"/>
                </a:ext>
              </a:extLst>
            </p:cNvPr>
            <p:cNvSpPr txBox="1"/>
            <p:nvPr/>
          </p:nvSpPr>
          <p:spPr>
            <a:xfrm>
              <a:off x="10430179" y="1548777"/>
              <a:ext cx="1557716" cy="9664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198120" algn="ctr" rtl="1">
                <a:lnSpc>
                  <a:spcPct val="107000"/>
                </a:lnSpc>
                <a:spcBef>
                  <a:spcPts val="0"/>
                </a:spcBef>
                <a:spcAft>
                  <a:spcPts val="1415"/>
                </a:spcAft>
              </a:pPr>
              <a:r>
                <a:rPr lang="ar-SA" b="1" dirty="0">
                  <a:effectLst/>
                </a:rPr>
                <a:t>ماذا لو أن الله لم ينزل المطر بعد أن دعوناه ؟</a:t>
              </a:r>
              <a:endPara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043191E-29AC-4378-81BB-EC3F4BCACD8A}"/>
                </a:ext>
              </a:extLst>
            </p:cNvPr>
            <p:cNvSpPr txBox="1"/>
            <p:nvPr/>
          </p:nvSpPr>
          <p:spPr>
            <a:xfrm>
              <a:off x="6619313" y="4100361"/>
              <a:ext cx="1291763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JO" b="1" i="0" dirty="0">
                  <a:solidFill>
                    <a:srgbClr val="333333"/>
                  </a:solidFill>
                  <a:effectLst/>
                  <a:latin typeface="DroidArabicKufi-Regular"/>
                </a:rPr>
                <a:t>أذكر شيئًا يسعدني عند نزول المطر</a:t>
              </a:r>
              <a:endParaRPr lang="en-US" b="1" i="0" dirty="0">
                <a:solidFill>
                  <a:srgbClr val="333333"/>
                </a:solidFill>
                <a:effectLst/>
                <a:latin typeface="DroidArabicKufi-Regular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52A869-B113-90D2-F78C-611B1487018C}"/>
                </a:ext>
              </a:extLst>
            </p:cNvPr>
            <p:cNvSpPr txBox="1"/>
            <p:nvPr/>
          </p:nvSpPr>
          <p:spPr>
            <a:xfrm>
              <a:off x="9219210" y="1646900"/>
              <a:ext cx="1419130" cy="9664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198120" algn="ctr" rtl="1">
                <a:lnSpc>
                  <a:spcPct val="107000"/>
                </a:lnSpc>
                <a:spcBef>
                  <a:spcPts val="0"/>
                </a:spcBef>
                <a:spcAft>
                  <a:spcPts val="1415"/>
                </a:spcAft>
              </a:pPr>
              <a:r>
                <a:rPr lang="ar-SA" b="1" dirty="0">
                  <a:effectLst/>
                </a:rPr>
                <a:t>ماذا تفعل إن احتجت شيئًا ما ؟</a:t>
              </a:r>
              <a:endPara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6ABDAF8-02DE-905F-5225-668C42CC847C}"/>
                </a:ext>
              </a:extLst>
            </p:cNvPr>
            <p:cNvSpPr txBox="1"/>
            <p:nvPr/>
          </p:nvSpPr>
          <p:spPr>
            <a:xfrm>
              <a:off x="9246083" y="2851693"/>
              <a:ext cx="1470144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JO" b="1" dirty="0">
                  <a:solidFill>
                    <a:srgbClr val="333333"/>
                  </a:solidFill>
                  <a:latin typeface="DroidArabicKufi-Regular"/>
                  <a:cs typeface="Arial" panose="020B0604020202020204" pitchFamily="34" charset="0"/>
                </a:rPr>
                <a:t>هل هناك خطبة في صلاة الاستسقاء؟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+mn-cs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0F2F991-28C2-5C29-18A2-63F94E8AE4C9}"/>
                </a:ext>
              </a:extLst>
            </p:cNvPr>
            <p:cNvSpPr txBox="1"/>
            <p:nvPr/>
          </p:nvSpPr>
          <p:spPr>
            <a:xfrm>
              <a:off x="9398049" y="3962631"/>
              <a:ext cx="1297027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b="1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</a:rPr>
                <a:t>هل صلى النبي صلى الله عليه و سلم صلاة الاستسقاء ؟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456FC82-3E05-4AAF-0739-ED0D719F020D}"/>
                </a:ext>
              </a:extLst>
            </p:cNvPr>
            <p:cNvSpPr txBox="1"/>
            <p:nvPr/>
          </p:nvSpPr>
          <p:spPr>
            <a:xfrm>
              <a:off x="8463163" y="5500511"/>
              <a:ext cx="62272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  <a:sym typeface="Wingdings" panose="05000000000000000000" pitchFamily="2" charset="2"/>
                </a:rPr>
                <a:t>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+mn-cs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AACE2D8-BD6F-211C-26F4-C37A8ED2C31D}"/>
                </a:ext>
              </a:extLst>
            </p:cNvPr>
            <p:cNvSpPr txBox="1"/>
            <p:nvPr/>
          </p:nvSpPr>
          <p:spPr>
            <a:xfrm>
              <a:off x="6670001" y="5556814"/>
              <a:ext cx="130574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ar-JO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  <a:sym typeface="Wingdings" panose="05000000000000000000" pitchFamily="2" charset="2"/>
                </a:rPr>
                <a:t>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+mn-cs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A3B711A-D30A-4931-57C2-C47704C9E50D}"/>
                </a:ext>
              </a:extLst>
            </p:cNvPr>
            <p:cNvSpPr txBox="1"/>
            <p:nvPr/>
          </p:nvSpPr>
          <p:spPr>
            <a:xfrm>
              <a:off x="8005980" y="2789276"/>
              <a:ext cx="1331564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b="1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</a:rPr>
                <a:t>هل لصلاة الاستسقاء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b="1" i="0" u="none" strike="noStrike" kern="1200" cap="none" spc="0" normalizeH="0" baseline="0" noProof="0" dirty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DroidArabicKufi-Regular"/>
                  <a:ea typeface="+mn-ea"/>
                  <a:cs typeface="Arial" panose="020B0604020202020204" pitchFamily="34" charset="0"/>
                </a:rPr>
                <a:t> أذان و إقامة ؟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DroidArabicKufi-Regular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C0A6819-3A8C-E982-6E2A-9A488DDC9A59}"/>
                </a:ext>
              </a:extLst>
            </p:cNvPr>
            <p:cNvSpPr txBox="1"/>
            <p:nvPr/>
          </p:nvSpPr>
          <p:spPr>
            <a:xfrm>
              <a:off x="6682967" y="414801"/>
              <a:ext cx="1220675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JO" b="1" i="0" dirty="0">
                  <a:solidFill>
                    <a:srgbClr val="333333"/>
                  </a:solidFill>
                  <a:effectLst/>
                  <a:latin typeface="DroidArabicKufi-Regular"/>
                </a:rPr>
                <a:t>عدد ركعات صلاة الاستسقاء </a:t>
              </a:r>
              <a:endParaRPr lang="en-US" b="1" i="0" dirty="0">
                <a:solidFill>
                  <a:srgbClr val="333333"/>
                </a:solidFill>
                <a:effectLst/>
                <a:latin typeface="DroidArabicKufi-Regular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249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0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seq concurrent="1" nextAc="seek">
              <p:cTn id="307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8" fill="hold">
                      <p:stCondLst>
                        <p:cond delay="0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312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3" fill="hold">
                      <p:stCondLst>
                        <p:cond delay="0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327" restart="whenNotActive" fill="hold" evtFilter="cancelBubble" nodeType="interactiveSeq">
                <p:stCondLst>
                  <p:cond evt="onClick" delay="0">
                    <p:tgtEl>
                      <p:spTgt spid="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8" fill="hold">
                      <p:stCondLst>
                        <p:cond delay="0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2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6"/>
                  </p:tgtEl>
                </p:cond>
              </p:nextCondLst>
            </p:seq>
            <p:seq concurrent="1" nextAc="seek">
              <p:cTn id="347" restart="whenNotActive" fill="hold" evtFilter="cancelBubble" nodeType="interactiveSeq">
                <p:stCondLst>
                  <p:cond evt="onClick" delay="0">
                    <p:tgtEl>
                      <p:spTgt spid="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8" fill="hold">
                      <p:stCondLst>
                        <p:cond delay="0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5"/>
                  </p:tgtEl>
                </p:cond>
              </p:nextCondLst>
            </p:seq>
            <p:seq concurrent="1" nextAc="seek">
              <p:cTn id="357" restart="whenNotActive" fill="hold" evtFilter="cancelBubble" nodeType="interactiveSeq">
                <p:stCondLst>
                  <p:cond evt="onClick" delay="0">
                    <p:tgtEl>
                      <p:spTgt spid="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8" fill="hold">
                      <p:stCondLst>
                        <p:cond delay="0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115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DroidArabicKufi-Regular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 dawoud</dc:creator>
  <cp:lastModifiedBy>noor dawoud</cp:lastModifiedBy>
  <cp:revision>1</cp:revision>
  <dcterms:created xsi:type="dcterms:W3CDTF">2024-04-16T12:37:37Z</dcterms:created>
  <dcterms:modified xsi:type="dcterms:W3CDTF">2024-04-16T12:39:40Z</dcterms:modified>
</cp:coreProperties>
</file>