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0" r:id="rId2"/>
    <p:sldId id="278" r:id="rId3"/>
    <p:sldId id="279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9337-9B37-4525-84F9-2FA0B6DB408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DE19E-0280-4013-92B8-686B72259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2163-B75F-423B-A567-5DE67A63C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9620E1-B601-4B01-AF8B-763849DBA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E2517-F003-498F-BE17-604BDEE3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4DDD-A2F6-4BDC-A71D-FC125FD01D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D9C08-C702-4F50-9A04-8016D171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BF57A-712D-4298-893F-CEDEB3C9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51E7-2AF2-4745-A0C8-F2855CC5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4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E722-E415-4582-B1BF-A5D1DCEC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922A40-3C98-4D4D-8F86-521DB30D0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A62B1-C9B3-4308-9CC6-5A52B47B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4DDD-A2F6-4BDC-A71D-FC125FD01D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31C18-09BD-4C76-B426-C82779AFA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648F8-279C-4E87-A10D-D2F6FB7E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51E7-2AF2-4745-A0C8-F2855CC5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25ABE9-572B-4872-8ACE-B3767DEAD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A0BF1-026E-4959-8CEF-0162CAAD0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336E-2008-47B1-9952-4FD3E44C2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4DDD-A2F6-4BDC-A71D-FC125FD01D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B884E-A67D-4A1F-989B-A5C61F370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6F5AD-7632-41A6-A780-AD9E1988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51E7-2AF2-4745-A0C8-F2855CC5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2838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FE11-2B4C-4FC2-84E5-02DF18DC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19ACC-5B17-46BD-97D5-7A3BAC1DC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E1F4D-8CAF-4490-AB9B-02FF4832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4DDD-A2F6-4BDC-A71D-FC125FD01D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7A05A-CE8E-4465-88A0-E402D5CA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E8F7E-4BCF-4512-B3E0-ED4CACB65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51E7-2AF2-4745-A0C8-F2855CC5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7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3E79-BC42-4902-AF54-619134FE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C35B2-6FD7-4B12-B8E9-6F45C4A86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6DEB0-E5B0-4DDD-B7E6-2604E9DF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4DDD-A2F6-4BDC-A71D-FC125FD01D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D2AB5-2157-42B7-8572-0108441D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E24B0-1D08-4601-8A2F-60340613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51E7-2AF2-4745-A0C8-F2855CC5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9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9769-2A72-481F-9783-052F08F9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9565F-0D78-4A09-BF23-BEBEE586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82E63-5AE1-4CDD-B2E6-515751885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A936A-0A40-430B-A5FB-3339C7F4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4DDD-A2F6-4BDC-A71D-FC125FD01D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DAFD6-2508-47AC-9EA8-DBFEADA6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4F100-378B-4208-9255-25C8718F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51E7-2AF2-4745-A0C8-F2855CC5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9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EED7-A00C-4187-8925-7E127003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8792D-59D2-4262-A4E6-C875170AD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1664F-E133-4E33-B8FD-F73103887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B7E8AE-F0BC-43CF-BD7C-22EAAAC74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08087-C6B6-486B-A010-A7A92B6B6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53CC95-A6BD-472E-91FE-65628714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4DDD-A2F6-4BDC-A71D-FC125FD01D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61E43-C4F3-4722-9B6F-05F70967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B785B-5A35-40CD-B1DE-78A77720D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51E7-2AF2-4745-A0C8-F2855CC5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1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84D2-2C93-4348-A352-16629A709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AB4B6-9A40-4670-BBF1-9C7572A8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4DDD-A2F6-4BDC-A71D-FC125FD01D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14C01-39F1-4290-8AE8-2538E1424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7A778-FB14-4853-A20B-51C387CCF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51E7-2AF2-4745-A0C8-F2855CC5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0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3AC1CD-B12D-4AA0-833A-616191AB9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4DDD-A2F6-4BDC-A71D-FC125FD01D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27069-0F04-43AC-8BEF-E6149689E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C72A9-A379-4E51-907E-86383C99E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51E7-2AF2-4745-A0C8-F2855CC5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5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0A3E-58A5-4BF8-BF7A-DAC2594AB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3A12-146A-4483-88DE-456B7991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5A469-7C56-4C56-B9A6-A4494C6D2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3050A-99D2-4B5D-A1AA-F649D482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4DDD-A2F6-4BDC-A71D-FC125FD01D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9410A3-F4CA-43A7-86D9-8BF2BE15B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2258C-F45C-4730-9E66-E5D69028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51E7-2AF2-4745-A0C8-F2855CC5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A853-1CB0-4188-BB68-6A12ACA3E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B6B6BD-2559-4ECB-90FA-276FF87D9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EF62D-4B0C-4816-A0A8-2C76C588B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D0D64-186F-4707-9BA6-6D75D1169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C4DDD-A2F6-4BDC-A71D-FC125FD01D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ACB46-ED79-4D5C-944C-2AFBB2567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EC435-0D7A-4F45-8B8F-12478F5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251E7-2AF2-4745-A0C8-F2855CC5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5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C5D670-6B6D-4D9D-8E8D-58751D42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DFF06-5A8F-4531-B858-B62413208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76C65-005C-4E4C-B8A1-C6B85AB3C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C4DDD-A2F6-4BDC-A71D-FC125FD01DC4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257E9-CF5D-4FB1-A80C-D52AC96AD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E8049-8A95-4813-95A2-5DBABFACB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251E7-2AF2-4745-A0C8-F2855CC5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1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52100B-A72D-4CD1-930C-F176538A3936}"/>
              </a:ext>
            </a:extLst>
          </p:cNvPr>
          <p:cNvGrpSpPr/>
          <p:nvPr/>
        </p:nvGrpSpPr>
        <p:grpSpPr>
          <a:xfrm>
            <a:off x="0" y="-466398"/>
            <a:ext cx="13843000" cy="8091033"/>
            <a:chOff x="0" y="-466398"/>
            <a:chExt cx="13843000" cy="8091033"/>
          </a:xfrm>
        </p:grpSpPr>
        <p:pic>
          <p:nvPicPr>
            <p:cNvPr id="7" name="Picture 2" descr="Treasure Map Cartoon Clipart - Png Download (#4210511) - PikPng">
              <a:extLst>
                <a:ext uri="{FF2B5EF4-FFF2-40B4-BE49-F238E27FC236}">
                  <a16:creationId xmlns:a16="http://schemas.microsoft.com/office/drawing/2014/main" id="{62FA82F2-1F50-4094-BB55-7CBAC55CE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034" b="89916" l="3571" r="90000">
                          <a14:foregroundMark x1="6310" y1="19958" x2="9762" y2="63235"/>
                          <a14:foregroundMark x1="75595" y1="32353" x2="77262" y2="62815"/>
                          <a14:foregroundMark x1="78929" y1="39286" x2="72857" y2="39076"/>
                          <a14:foregroundMark x1="76310" y1="39496" x2="75714" y2="50420"/>
                          <a14:foregroundMark x1="75714" y1="50420" x2="74881" y2="12185"/>
                          <a14:foregroundMark x1="74762" y1="15336" x2="74048" y2="49790"/>
                          <a14:foregroundMark x1="74048" y1="49790" x2="77857" y2="69748"/>
                          <a14:foregroundMark x1="77857" y1="69748" x2="83571" y2="73950"/>
                          <a14:foregroundMark x1="83571" y1="73950" x2="84762" y2="67227"/>
                          <a14:foregroundMark x1="84762" y1="67227" x2="81905" y2="57353"/>
                          <a14:foregroundMark x1="81905" y1="57353" x2="80357" y2="42227"/>
                          <a14:foregroundMark x1="80357" y1="42227" x2="81429" y2="34034"/>
                          <a14:foregroundMark x1="82381" y1="30672" x2="81667" y2="47479"/>
                          <a14:foregroundMark x1="83095" y1="31092" x2="81548" y2="16597"/>
                          <a14:foregroundMark x1="81548" y1="16597" x2="77143" y2="10294"/>
                          <a14:foregroundMark x1="77143" y1="10294" x2="72857" y2="9664"/>
                          <a14:foregroundMark x1="72361" y1="10714" x2="69881" y2="15966"/>
                          <a14:foregroundMark x1="72857" y1="9664" x2="72361" y2="10714"/>
                          <a14:foregroundMark x1="7707" y1="15559" x2="5714" y2="15546"/>
                          <a14:foregroundMark x1="69881" y1="15966" x2="28107" y2="15693"/>
                          <a14:foregroundMark x1="5714" y1="15546" x2="4167" y2="16387"/>
                          <a14:foregroundMark x1="4286" y1="17437" x2="3733" y2="33998"/>
                          <a14:foregroundMark x1="5303" y1="45436" x2="10476" y2="77941"/>
                          <a14:foregroundMark x1="10476" y1="77941" x2="17619" y2="80042"/>
                          <a14:foregroundMark x1="17619" y1="80042" x2="15119" y2="76261"/>
                          <a14:foregroundMark x1="22122" y1="77115" x2="32738" y2="74370"/>
                          <a14:foregroundMark x1="18929" y1="77941" x2="21911" y2="77170"/>
                          <a14:foregroundMark x1="32738" y1="74370" x2="47363" y2="76427"/>
                          <a14:foregroundMark x1="59991" y1="75966" x2="61905" y2="75840"/>
                          <a14:foregroundMark x1="61905" y1="75840" x2="75000" y2="78151"/>
                          <a14:foregroundMark x1="75000" y1="78151" x2="73095" y2="78151"/>
                          <a14:foregroundMark x1="56886" y1="73550" x2="50476" y2="69118"/>
                          <a14:foregroundMark x1="50476" y1="69118" x2="50000" y2="69328"/>
                          <a14:foregroundMark x1="34405" y1="77521" x2="40595" y2="76681"/>
                          <a14:foregroundMark x1="40595" y1="76681" x2="34115" y2="78151"/>
                          <a14:foregroundMark x1="22663" y1="79792" x2="21548" y2="79202"/>
                          <a14:foregroundMark x1="12143" y1="41807" x2="7738" y2="38866"/>
                          <a14:foregroundMark x1="58571" y1="15966" x2="50714" y2="13655"/>
                          <a14:foregroundMark x1="79286" y1="10714" x2="78929" y2="9034"/>
                          <a14:foregroundMark x1="78810" y1="9244" x2="71429" y2="11555"/>
                          <a14:foregroundMark x1="80595" y1="14916" x2="77500" y2="9454"/>
                          <a14:foregroundMark x1="77500" y1="9454" x2="75476" y2="9874"/>
                          <a14:foregroundMark x1="6071" y1="44118" x2="4643" y2="34454"/>
                          <a14:foregroundMark x1="4643" y1="34454" x2="4405" y2="31933"/>
                          <a14:backgroundMark x1="71071" y1="15126" x2="69048" y2="11765"/>
                          <a14:backgroundMark x1="60595" y1="77731" x2="52143" y2="76471"/>
                          <a14:backgroundMark x1="52143" y1="76471" x2="47619" y2="77101"/>
                          <a14:backgroundMark x1="32024" y1="78151" x2="32024" y2="81933"/>
                          <a14:backgroundMark x1="29643" y1="79832" x2="23810" y2="81513"/>
                          <a14:backgroundMark x1="23810" y1="81513" x2="22976" y2="80882"/>
                          <a14:backgroundMark x1="27738" y1="14706" x2="12619" y2="16176"/>
                          <a14:backgroundMark x1="12619" y1="16176" x2="10238" y2="15126"/>
                          <a14:backgroundMark x1="10238" y1="15126" x2="10238" y2="16176"/>
                          <a14:backgroundMark x1="3571" y1="35924" x2="3571" y2="35924"/>
                          <a14:backgroundMark x1="3571" y1="34034" x2="4167" y2="42437"/>
                          <a14:backgroundMark x1="4524" y1="43277" x2="5357" y2="45378"/>
                          <a14:backgroundMark x1="5357" y1="45378" x2="4643" y2="41807"/>
                          <a14:backgroundMark x1="4405" y1="37185" x2="3810" y2="323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66398"/>
              <a:ext cx="13843000" cy="809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9B6771E-6E02-43BA-AC89-24BD54F3E98F}"/>
                </a:ext>
              </a:extLst>
            </p:cNvPr>
            <p:cNvGrpSpPr/>
            <p:nvPr/>
          </p:nvGrpSpPr>
          <p:grpSpPr>
            <a:xfrm>
              <a:off x="2653077" y="1543525"/>
              <a:ext cx="7416965" cy="3770950"/>
              <a:chOff x="2653077" y="1543525"/>
              <a:chExt cx="7416965" cy="377095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E22CFFE1-CFE9-476B-86C2-F39CCBEE85AE}"/>
                  </a:ext>
                </a:extLst>
              </p:cNvPr>
              <p:cNvSpPr/>
              <p:nvPr/>
            </p:nvSpPr>
            <p:spPr>
              <a:xfrm>
                <a:off x="6115336" y="1997955"/>
                <a:ext cx="1550916" cy="129837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ar-JO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  <a:p>
                <a:pPr marL="0" marR="0" indent="0" algn="ct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JO" sz="1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rPr>
                  <a:t>في المطبخ</a:t>
                </a:r>
              </a:p>
              <a:p>
                <a:pPr marL="0" marR="0" indent="0" algn="ct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0DE855E-EBAF-4638-86C8-19E84638A8DD}"/>
                  </a:ext>
                </a:extLst>
              </p:cNvPr>
              <p:cNvSpPr/>
              <p:nvPr/>
            </p:nvSpPr>
            <p:spPr>
              <a:xfrm>
                <a:off x="7733242" y="4405614"/>
                <a:ext cx="1168400" cy="90886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JO" sz="1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rPr>
                  <a:t>في الغرفة</a:t>
                </a:r>
              </a:p>
              <a:p>
                <a:pPr marL="0" marR="0" indent="0" algn="ct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ar-JO" b="1" dirty="0"/>
                  <a:t>الكبيرة</a:t>
                </a:r>
                <a:endPara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B2BBADA-0F9C-467B-9C52-EC107C222A45}"/>
                  </a:ext>
                </a:extLst>
              </p:cNvPr>
              <p:cNvSpPr/>
              <p:nvPr/>
            </p:nvSpPr>
            <p:spPr>
              <a:xfrm>
                <a:off x="3357350" y="2017072"/>
                <a:ext cx="1168400" cy="519348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JO" sz="1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rPr>
                  <a:t>في صفي</a:t>
                </a:r>
                <a:endPara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99A5E4E-61E5-4077-ABA7-D103D59E9DD2}"/>
                  </a:ext>
                </a:extLst>
              </p:cNvPr>
              <p:cNvSpPr/>
              <p:nvPr/>
            </p:nvSpPr>
            <p:spPr>
              <a:xfrm>
                <a:off x="8901642" y="1543525"/>
                <a:ext cx="1168400" cy="908861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JO" sz="1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rPr>
                  <a:t>في المصلى</a:t>
                </a:r>
                <a:endPara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B331F1B-27B9-4236-9DA2-EE80C05DA507}"/>
                  </a:ext>
                </a:extLst>
              </p:cNvPr>
              <p:cNvSpPr/>
              <p:nvPr/>
            </p:nvSpPr>
            <p:spPr>
              <a:xfrm>
                <a:off x="3941550" y="3789143"/>
                <a:ext cx="1168400" cy="1298374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ct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ar-JO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  <a:p>
                <a:pPr marL="0" marR="0" indent="0" algn="ct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ar-JO" sz="1800" b="1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Calibri"/>
                  </a:rPr>
                  <a:t>أنا هنا</a:t>
                </a:r>
              </a:p>
              <a:p>
                <a:pPr marL="0" marR="0" indent="0" algn="ctr" defTabSz="914400" rtl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endParaRPr>
              </a:p>
            </p:txBody>
          </p:sp>
          <p:grpSp>
            <p:nvGrpSpPr>
              <p:cNvPr id="258" name="Google Shape;3521;p64">
                <a:extLst>
                  <a:ext uri="{FF2B5EF4-FFF2-40B4-BE49-F238E27FC236}">
                    <a16:creationId xmlns:a16="http://schemas.microsoft.com/office/drawing/2014/main" id="{84151F6C-AA98-4642-AEC1-6F910C6F0DA9}"/>
                  </a:ext>
                </a:extLst>
              </p:cNvPr>
              <p:cNvGrpSpPr/>
              <p:nvPr/>
            </p:nvGrpSpPr>
            <p:grpSpPr>
              <a:xfrm>
                <a:off x="2653077" y="2536420"/>
                <a:ext cx="1004524" cy="701121"/>
                <a:chOff x="3292224" y="1540614"/>
                <a:chExt cx="2559553" cy="3178912"/>
              </a:xfrm>
            </p:grpSpPr>
            <p:sp>
              <p:nvSpPr>
                <p:cNvPr id="259" name="Google Shape;3522;p64">
                  <a:extLst>
                    <a:ext uri="{FF2B5EF4-FFF2-40B4-BE49-F238E27FC236}">
                      <a16:creationId xmlns:a16="http://schemas.microsoft.com/office/drawing/2014/main" id="{8182A7CD-10CD-4875-B646-5D4F6CDE21F7}"/>
                    </a:ext>
                  </a:extLst>
                </p:cNvPr>
                <p:cNvSpPr/>
                <p:nvPr/>
              </p:nvSpPr>
              <p:spPr>
                <a:xfrm>
                  <a:off x="3292224" y="4466502"/>
                  <a:ext cx="2559553" cy="253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46" h="3751" extrusionOk="0">
                      <a:moveTo>
                        <a:pt x="18979" y="0"/>
                      </a:moveTo>
                      <a:cubicBezTo>
                        <a:pt x="8501" y="0"/>
                        <a:pt x="0" y="845"/>
                        <a:pt x="0" y="1881"/>
                      </a:cubicBezTo>
                      <a:cubicBezTo>
                        <a:pt x="0" y="2917"/>
                        <a:pt x="8501" y="3751"/>
                        <a:pt x="18979" y="3751"/>
                      </a:cubicBezTo>
                      <a:cubicBezTo>
                        <a:pt x="29456" y="3751"/>
                        <a:pt x="37946" y="2917"/>
                        <a:pt x="37946" y="1881"/>
                      </a:cubicBezTo>
                      <a:cubicBezTo>
                        <a:pt x="37946" y="845"/>
                        <a:pt x="29456" y="0"/>
                        <a:pt x="18979" y="0"/>
                      </a:cubicBezTo>
                      <a:close/>
                    </a:path>
                  </a:pathLst>
                </a:custGeom>
                <a:solidFill>
                  <a:srgbClr val="513153">
                    <a:alpha val="313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60" name="Google Shape;3523;p64">
                  <a:extLst>
                    <a:ext uri="{FF2B5EF4-FFF2-40B4-BE49-F238E27FC236}">
                      <a16:creationId xmlns:a16="http://schemas.microsoft.com/office/drawing/2014/main" id="{D557C362-DF68-4FEB-8053-0690C69E566D}"/>
                    </a:ext>
                  </a:extLst>
                </p:cNvPr>
                <p:cNvSpPr/>
                <p:nvPr/>
              </p:nvSpPr>
              <p:spPr>
                <a:xfrm>
                  <a:off x="3569772" y="2506041"/>
                  <a:ext cx="2004456" cy="72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6" h="10835" extrusionOk="0">
                      <a:moveTo>
                        <a:pt x="1" y="0"/>
                      </a:moveTo>
                      <a:lnTo>
                        <a:pt x="1405" y="10835"/>
                      </a:lnTo>
                      <a:lnTo>
                        <a:pt x="28421" y="10835"/>
                      </a:lnTo>
                      <a:lnTo>
                        <a:pt x="29826" y="0"/>
                      </a:lnTo>
                      <a:close/>
                    </a:path>
                  </a:pathLst>
                </a:custGeom>
                <a:solidFill>
                  <a:srgbClr val="51315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61" name="Google Shape;3524;p64">
                  <a:extLst>
                    <a:ext uri="{FF2B5EF4-FFF2-40B4-BE49-F238E27FC236}">
                      <a16:creationId xmlns:a16="http://schemas.microsoft.com/office/drawing/2014/main" id="{89F249CC-EE94-4D36-96FA-06FCCC61B437}"/>
                    </a:ext>
                  </a:extLst>
                </p:cNvPr>
                <p:cNvSpPr/>
                <p:nvPr/>
              </p:nvSpPr>
              <p:spPr>
                <a:xfrm>
                  <a:off x="3580189" y="2615701"/>
                  <a:ext cx="1993368" cy="536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1" h="7978" extrusionOk="0">
                      <a:moveTo>
                        <a:pt x="15597" y="0"/>
                      </a:moveTo>
                      <a:cubicBezTo>
                        <a:pt x="14264" y="72"/>
                        <a:pt x="13407" y="846"/>
                        <a:pt x="12561" y="1691"/>
                      </a:cubicBezTo>
                      <a:cubicBezTo>
                        <a:pt x="11913" y="787"/>
                        <a:pt x="10818" y="383"/>
                        <a:pt x="9709" y="383"/>
                      </a:cubicBezTo>
                      <a:cubicBezTo>
                        <a:pt x="9006" y="383"/>
                        <a:pt x="8297" y="545"/>
                        <a:pt x="7692" y="846"/>
                      </a:cubicBezTo>
                      <a:cubicBezTo>
                        <a:pt x="6275" y="1477"/>
                        <a:pt x="5930" y="2822"/>
                        <a:pt x="5644" y="4167"/>
                      </a:cubicBezTo>
                      <a:cubicBezTo>
                        <a:pt x="5186" y="3383"/>
                        <a:pt x="4469" y="3068"/>
                        <a:pt x="3704" y="3068"/>
                      </a:cubicBezTo>
                      <a:cubicBezTo>
                        <a:pt x="2821" y="3068"/>
                        <a:pt x="1874" y="3489"/>
                        <a:pt x="1191" y="4096"/>
                      </a:cubicBezTo>
                      <a:cubicBezTo>
                        <a:pt x="131" y="5013"/>
                        <a:pt x="0" y="6703"/>
                        <a:pt x="346" y="7977"/>
                      </a:cubicBezTo>
                      <a:lnTo>
                        <a:pt x="29159" y="7834"/>
                      </a:lnTo>
                      <a:cubicBezTo>
                        <a:pt x="29661" y="5060"/>
                        <a:pt x="28050" y="3083"/>
                        <a:pt x="26268" y="3083"/>
                      </a:cubicBezTo>
                      <a:cubicBezTo>
                        <a:pt x="25725" y="3083"/>
                        <a:pt x="25166" y="3267"/>
                        <a:pt x="24646" y="3667"/>
                      </a:cubicBezTo>
                      <a:cubicBezTo>
                        <a:pt x="24218" y="2405"/>
                        <a:pt x="24003" y="1131"/>
                        <a:pt x="22527" y="631"/>
                      </a:cubicBezTo>
                      <a:cubicBezTo>
                        <a:pt x="22158" y="473"/>
                        <a:pt x="21525" y="380"/>
                        <a:pt x="20993" y="380"/>
                      </a:cubicBezTo>
                      <a:cubicBezTo>
                        <a:pt x="20803" y="380"/>
                        <a:pt x="20626" y="392"/>
                        <a:pt x="20479" y="417"/>
                      </a:cubicBezTo>
                      <a:cubicBezTo>
                        <a:pt x="19527" y="595"/>
                        <a:pt x="18562" y="1346"/>
                        <a:pt x="18562" y="1346"/>
                      </a:cubicBezTo>
                      <a:cubicBezTo>
                        <a:pt x="18562" y="1346"/>
                        <a:pt x="17860" y="453"/>
                        <a:pt x="17229" y="214"/>
                      </a:cubicBezTo>
                      <a:cubicBezTo>
                        <a:pt x="16729" y="12"/>
                        <a:pt x="16169" y="0"/>
                        <a:pt x="15597" y="0"/>
                      </a:cubicBezTo>
                      <a:close/>
                    </a:path>
                  </a:pathLst>
                </a:custGeom>
                <a:solidFill>
                  <a:srgbClr val="D59A2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62" name="Google Shape;3525;p64">
                  <a:extLst>
                    <a:ext uri="{FF2B5EF4-FFF2-40B4-BE49-F238E27FC236}">
                      <a16:creationId xmlns:a16="http://schemas.microsoft.com/office/drawing/2014/main" id="{635EE281-18CD-4BBE-AA9C-4A2A2B95EA7E}"/>
                    </a:ext>
                  </a:extLst>
                </p:cNvPr>
                <p:cNvSpPr/>
                <p:nvPr/>
              </p:nvSpPr>
              <p:spPr>
                <a:xfrm>
                  <a:off x="3592151" y="2672515"/>
                  <a:ext cx="1959698" cy="536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60" h="7978" extrusionOk="0">
                      <a:moveTo>
                        <a:pt x="13550" y="1"/>
                      </a:moveTo>
                      <a:cubicBezTo>
                        <a:pt x="12991" y="1"/>
                        <a:pt x="12431" y="12"/>
                        <a:pt x="11931" y="215"/>
                      </a:cubicBezTo>
                      <a:cubicBezTo>
                        <a:pt x="11300" y="465"/>
                        <a:pt x="10586" y="1346"/>
                        <a:pt x="10586" y="1346"/>
                      </a:cubicBezTo>
                      <a:cubicBezTo>
                        <a:pt x="10586" y="1346"/>
                        <a:pt x="9633" y="596"/>
                        <a:pt x="8681" y="429"/>
                      </a:cubicBezTo>
                      <a:cubicBezTo>
                        <a:pt x="8529" y="400"/>
                        <a:pt x="8347" y="387"/>
                        <a:pt x="8151" y="387"/>
                      </a:cubicBezTo>
                      <a:cubicBezTo>
                        <a:pt x="7622" y="387"/>
                        <a:pt x="6998" y="484"/>
                        <a:pt x="6633" y="632"/>
                      </a:cubicBezTo>
                      <a:cubicBezTo>
                        <a:pt x="5156" y="1132"/>
                        <a:pt x="4942" y="2406"/>
                        <a:pt x="4513" y="3668"/>
                      </a:cubicBezTo>
                      <a:cubicBezTo>
                        <a:pt x="3925" y="3515"/>
                        <a:pt x="3417" y="3442"/>
                        <a:pt x="2977" y="3442"/>
                      </a:cubicBezTo>
                      <a:cubicBezTo>
                        <a:pt x="783" y="3442"/>
                        <a:pt x="289" y="5246"/>
                        <a:pt x="1" y="7835"/>
                      </a:cubicBezTo>
                      <a:lnTo>
                        <a:pt x="28814" y="7978"/>
                      </a:lnTo>
                      <a:cubicBezTo>
                        <a:pt x="29159" y="6716"/>
                        <a:pt x="29016" y="5013"/>
                        <a:pt x="27957" y="4096"/>
                      </a:cubicBezTo>
                      <a:cubicBezTo>
                        <a:pt x="27280" y="3490"/>
                        <a:pt x="26336" y="3068"/>
                        <a:pt x="25454" y="3068"/>
                      </a:cubicBezTo>
                      <a:cubicBezTo>
                        <a:pt x="24691" y="3068"/>
                        <a:pt x="23974" y="3384"/>
                        <a:pt x="23516" y="4168"/>
                      </a:cubicBezTo>
                      <a:cubicBezTo>
                        <a:pt x="23230" y="2822"/>
                        <a:pt x="22873" y="1489"/>
                        <a:pt x="21468" y="846"/>
                      </a:cubicBezTo>
                      <a:cubicBezTo>
                        <a:pt x="20863" y="546"/>
                        <a:pt x="20152" y="383"/>
                        <a:pt x="19447" y="383"/>
                      </a:cubicBezTo>
                      <a:cubicBezTo>
                        <a:pt x="18334" y="383"/>
                        <a:pt x="17235" y="788"/>
                        <a:pt x="16586" y="1691"/>
                      </a:cubicBezTo>
                      <a:cubicBezTo>
                        <a:pt x="15741" y="846"/>
                        <a:pt x="14896" y="72"/>
                        <a:pt x="13550" y="1"/>
                      </a:cubicBezTo>
                      <a:close/>
                    </a:path>
                  </a:pathLst>
                </a:custGeom>
                <a:solidFill>
                  <a:srgbClr val="F9B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63" name="Google Shape;3526;p64">
                  <a:extLst>
                    <a:ext uri="{FF2B5EF4-FFF2-40B4-BE49-F238E27FC236}">
                      <a16:creationId xmlns:a16="http://schemas.microsoft.com/office/drawing/2014/main" id="{BF7DE501-399A-4574-80A9-FABBE67304E5}"/>
                    </a:ext>
                  </a:extLst>
                </p:cNvPr>
                <p:cNvSpPr/>
                <p:nvPr/>
              </p:nvSpPr>
              <p:spPr>
                <a:xfrm>
                  <a:off x="3969843" y="2868639"/>
                  <a:ext cx="161695" cy="161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6" h="2406" extrusionOk="0">
                      <a:moveTo>
                        <a:pt x="1203" y="1"/>
                      </a:moveTo>
                      <a:cubicBezTo>
                        <a:pt x="548" y="1"/>
                        <a:pt x="1" y="548"/>
                        <a:pt x="1" y="1203"/>
                      </a:cubicBezTo>
                      <a:cubicBezTo>
                        <a:pt x="1" y="1858"/>
                        <a:pt x="548" y="2406"/>
                        <a:pt x="1203" y="2406"/>
                      </a:cubicBezTo>
                      <a:cubicBezTo>
                        <a:pt x="1858" y="2406"/>
                        <a:pt x="2406" y="1858"/>
                        <a:pt x="2406" y="1203"/>
                      </a:cubicBezTo>
                      <a:cubicBezTo>
                        <a:pt x="2406" y="548"/>
                        <a:pt x="1858" y="1"/>
                        <a:pt x="1203" y="1"/>
                      </a:cubicBezTo>
                      <a:close/>
                    </a:path>
                  </a:pathLst>
                </a:custGeom>
                <a:solidFill>
                  <a:srgbClr val="E7595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64" name="Google Shape;3527;p64">
                  <a:extLst>
                    <a:ext uri="{FF2B5EF4-FFF2-40B4-BE49-F238E27FC236}">
                      <a16:creationId xmlns:a16="http://schemas.microsoft.com/office/drawing/2014/main" id="{A5C646D7-A182-43C5-B0ED-D48E7C3DFC19}"/>
                    </a:ext>
                  </a:extLst>
                </p:cNvPr>
                <p:cNvSpPr/>
                <p:nvPr/>
              </p:nvSpPr>
              <p:spPr>
                <a:xfrm>
                  <a:off x="4926036" y="2775788"/>
                  <a:ext cx="122515" cy="9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406" extrusionOk="0">
                      <a:moveTo>
                        <a:pt x="905" y="0"/>
                      </a:moveTo>
                      <a:cubicBezTo>
                        <a:pt x="1" y="0"/>
                        <a:pt x="1" y="1405"/>
                        <a:pt x="905" y="1405"/>
                      </a:cubicBezTo>
                      <a:cubicBezTo>
                        <a:pt x="1822" y="1405"/>
                        <a:pt x="1822" y="0"/>
                        <a:pt x="905" y="0"/>
                      </a:cubicBezTo>
                      <a:close/>
                    </a:path>
                  </a:pathLst>
                </a:custGeom>
                <a:solidFill>
                  <a:srgbClr val="E7595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65" name="Google Shape;3528;p64">
                  <a:extLst>
                    <a:ext uri="{FF2B5EF4-FFF2-40B4-BE49-F238E27FC236}">
                      <a16:creationId xmlns:a16="http://schemas.microsoft.com/office/drawing/2014/main" id="{660F38DF-86F5-422D-8299-17B16B3E0E53}"/>
                    </a:ext>
                  </a:extLst>
                </p:cNvPr>
                <p:cNvSpPr/>
                <p:nvPr/>
              </p:nvSpPr>
              <p:spPr>
                <a:xfrm>
                  <a:off x="5258902" y="2943068"/>
                  <a:ext cx="190526" cy="189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5" h="2823" extrusionOk="0">
                      <a:moveTo>
                        <a:pt x="1417" y="1"/>
                      </a:moveTo>
                      <a:cubicBezTo>
                        <a:pt x="644" y="1"/>
                        <a:pt x="1" y="644"/>
                        <a:pt x="1" y="1418"/>
                      </a:cubicBezTo>
                      <a:cubicBezTo>
                        <a:pt x="1" y="2180"/>
                        <a:pt x="644" y="2823"/>
                        <a:pt x="1417" y="2823"/>
                      </a:cubicBezTo>
                      <a:cubicBezTo>
                        <a:pt x="2191" y="2823"/>
                        <a:pt x="2834" y="2180"/>
                        <a:pt x="2834" y="1418"/>
                      </a:cubicBezTo>
                      <a:cubicBezTo>
                        <a:pt x="2834" y="644"/>
                        <a:pt x="2191" y="1"/>
                        <a:pt x="1417" y="1"/>
                      </a:cubicBezTo>
                      <a:close/>
                    </a:path>
                  </a:pathLst>
                </a:custGeom>
                <a:solidFill>
                  <a:srgbClr val="D59A2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66" name="Google Shape;3529;p64">
                  <a:extLst>
                    <a:ext uri="{FF2B5EF4-FFF2-40B4-BE49-F238E27FC236}">
                      <a16:creationId xmlns:a16="http://schemas.microsoft.com/office/drawing/2014/main" id="{A662C92A-E715-4477-95F4-1843755CF82F}"/>
                    </a:ext>
                  </a:extLst>
                </p:cNvPr>
                <p:cNvSpPr/>
                <p:nvPr/>
              </p:nvSpPr>
              <p:spPr>
                <a:xfrm>
                  <a:off x="4376366" y="2713326"/>
                  <a:ext cx="184074" cy="142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2121" extrusionOk="0">
                      <a:moveTo>
                        <a:pt x="1369" y="1"/>
                      </a:moveTo>
                      <a:cubicBezTo>
                        <a:pt x="0" y="1"/>
                        <a:pt x="0" y="2120"/>
                        <a:pt x="1369" y="2120"/>
                      </a:cubicBezTo>
                      <a:cubicBezTo>
                        <a:pt x="2738" y="2120"/>
                        <a:pt x="2738" y="1"/>
                        <a:pt x="1369" y="1"/>
                      </a:cubicBezTo>
                      <a:close/>
                    </a:path>
                  </a:pathLst>
                </a:custGeom>
                <a:solidFill>
                  <a:srgbClr val="AF77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67" name="Google Shape;3530;p64">
                  <a:extLst>
                    <a:ext uri="{FF2B5EF4-FFF2-40B4-BE49-F238E27FC236}">
                      <a16:creationId xmlns:a16="http://schemas.microsoft.com/office/drawing/2014/main" id="{4C3A7131-B461-48F4-A091-A91B3CB6E1A9}"/>
                    </a:ext>
                  </a:extLst>
                </p:cNvPr>
                <p:cNvSpPr/>
                <p:nvPr/>
              </p:nvSpPr>
              <p:spPr>
                <a:xfrm>
                  <a:off x="3723402" y="2978300"/>
                  <a:ext cx="122515" cy="9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406" extrusionOk="0">
                      <a:moveTo>
                        <a:pt x="917" y="1"/>
                      </a:moveTo>
                      <a:cubicBezTo>
                        <a:pt x="1" y="1"/>
                        <a:pt x="1" y="1406"/>
                        <a:pt x="917" y="1406"/>
                      </a:cubicBezTo>
                      <a:cubicBezTo>
                        <a:pt x="1822" y="1406"/>
                        <a:pt x="1822" y="1"/>
                        <a:pt x="917" y="1"/>
                      </a:cubicBezTo>
                      <a:close/>
                    </a:path>
                  </a:pathLst>
                </a:custGeom>
                <a:solidFill>
                  <a:srgbClr val="AF77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68" name="Google Shape;3531;p64">
                  <a:extLst>
                    <a:ext uri="{FF2B5EF4-FFF2-40B4-BE49-F238E27FC236}">
                      <a16:creationId xmlns:a16="http://schemas.microsoft.com/office/drawing/2014/main" id="{5FEDA846-1DD7-4C0C-A675-467ABF51873C}"/>
                    </a:ext>
                  </a:extLst>
                </p:cNvPr>
                <p:cNvSpPr/>
                <p:nvPr/>
              </p:nvSpPr>
              <p:spPr>
                <a:xfrm>
                  <a:off x="4176297" y="2800597"/>
                  <a:ext cx="122515" cy="95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418" extrusionOk="0">
                      <a:moveTo>
                        <a:pt x="905" y="1"/>
                      </a:moveTo>
                      <a:cubicBezTo>
                        <a:pt x="0" y="1"/>
                        <a:pt x="0" y="1417"/>
                        <a:pt x="905" y="1417"/>
                      </a:cubicBezTo>
                      <a:cubicBezTo>
                        <a:pt x="1822" y="1417"/>
                        <a:pt x="1822" y="1"/>
                        <a:pt x="905" y="1"/>
                      </a:cubicBezTo>
                      <a:close/>
                    </a:path>
                  </a:pathLst>
                </a:custGeom>
                <a:solidFill>
                  <a:srgbClr val="D59A2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69" name="Google Shape;3532;p64">
                  <a:extLst>
                    <a:ext uri="{FF2B5EF4-FFF2-40B4-BE49-F238E27FC236}">
                      <a16:creationId xmlns:a16="http://schemas.microsoft.com/office/drawing/2014/main" id="{D5586A74-682F-47B5-B467-14B8555FE04D}"/>
                    </a:ext>
                  </a:extLst>
                </p:cNvPr>
                <p:cNvSpPr/>
                <p:nvPr/>
              </p:nvSpPr>
              <p:spPr>
                <a:xfrm>
                  <a:off x="4951641" y="2968685"/>
                  <a:ext cx="122515" cy="94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3" h="1406" extrusionOk="0">
                      <a:moveTo>
                        <a:pt x="905" y="1"/>
                      </a:moveTo>
                      <a:cubicBezTo>
                        <a:pt x="1" y="1"/>
                        <a:pt x="1" y="1406"/>
                        <a:pt x="905" y="1406"/>
                      </a:cubicBezTo>
                      <a:cubicBezTo>
                        <a:pt x="1822" y="1406"/>
                        <a:pt x="1822" y="1"/>
                        <a:pt x="905" y="1"/>
                      </a:cubicBezTo>
                      <a:close/>
                    </a:path>
                  </a:pathLst>
                </a:custGeom>
                <a:solidFill>
                  <a:srgbClr val="D59A2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70" name="Google Shape;3533;p64">
                  <a:extLst>
                    <a:ext uri="{FF2B5EF4-FFF2-40B4-BE49-F238E27FC236}">
                      <a16:creationId xmlns:a16="http://schemas.microsoft.com/office/drawing/2014/main" id="{BF85BC0C-4D3A-4325-8A32-E6A500A6632B}"/>
                    </a:ext>
                  </a:extLst>
                </p:cNvPr>
                <p:cNvSpPr/>
                <p:nvPr/>
              </p:nvSpPr>
              <p:spPr>
                <a:xfrm>
                  <a:off x="4742029" y="2812632"/>
                  <a:ext cx="92071" cy="71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060" extrusionOk="0">
                      <a:moveTo>
                        <a:pt x="679" y="0"/>
                      </a:moveTo>
                      <a:cubicBezTo>
                        <a:pt x="0" y="0"/>
                        <a:pt x="0" y="1060"/>
                        <a:pt x="679" y="1060"/>
                      </a:cubicBezTo>
                      <a:cubicBezTo>
                        <a:pt x="1369" y="1060"/>
                        <a:pt x="1369" y="0"/>
                        <a:pt x="6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71" name="Google Shape;3534;p64">
                  <a:extLst>
                    <a:ext uri="{FF2B5EF4-FFF2-40B4-BE49-F238E27FC236}">
                      <a16:creationId xmlns:a16="http://schemas.microsoft.com/office/drawing/2014/main" id="{C7BAFACA-A12C-4DBB-A6AC-D874CE136033}"/>
                    </a:ext>
                  </a:extLst>
                </p:cNvPr>
                <p:cNvSpPr/>
                <p:nvPr/>
              </p:nvSpPr>
              <p:spPr>
                <a:xfrm>
                  <a:off x="4049078" y="2752592"/>
                  <a:ext cx="92071" cy="71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060" extrusionOk="0">
                      <a:moveTo>
                        <a:pt x="679" y="0"/>
                      </a:moveTo>
                      <a:cubicBezTo>
                        <a:pt x="0" y="0"/>
                        <a:pt x="0" y="1060"/>
                        <a:pt x="679" y="1060"/>
                      </a:cubicBezTo>
                      <a:cubicBezTo>
                        <a:pt x="1370" y="1060"/>
                        <a:pt x="1370" y="0"/>
                        <a:pt x="6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72" name="Google Shape;3535;p64">
                  <a:extLst>
                    <a:ext uri="{FF2B5EF4-FFF2-40B4-BE49-F238E27FC236}">
                      <a16:creationId xmlns:a16="http://schemas.microsoft.com/office/drawing/2014/main" id="{EBCB22FF-5BCC-401D-A18A-37F8E1388F1D}"/>
                    </a:ext>
                  </a:extLst>
                </p:cNvPr>
                <p:cNvSpPr/>
                <p:nvPr/>
              </p:nvSpPr>
              <p:spPr>
                <a:xfrm>
                  <a:off x="3872262" y="3034374"/>
                  <a:ext cx="91264" cy="71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060" extrusionOk="0">
                      <a:moveTo>
                        <a:pt x="679" y="0"/>
                      </a:moveTo>
                      <a:cubicBezTo>
                        <a:pt x="0" y="0"/>
                        <a:pt x="0" y="1060"/>
                        <a:pt x="679" y="1060"/>
                      </a:cubicBezTo>
                      <a:cubicBezTo>
                        <a:pt x="1357" y="1060"/>
                        <a:pt x="1357" y="0"/>
                        <a:pt x="6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73" name="Google Shape;3536;p64">
                  <a:extLst>
                    <a:ext uri="{FF2B5EF4-FFF2-40B4-BE49-F238E27FC236}">
                      <a16:creationId xmlns:a16="http://schemas.microsoft.com/office/drawing/2014/main" id="{828D8685-0FAC-43F3-847D-CFA83E14327E}"/>
                    </a:ext>
                  </a:extLst>
                </p:cNvPr>
                <p:cNvSpPr/>
                <p:nvPr/>
              </p:nvSpPr>
              <p:spPr>
                <a:xfrm>
                  <a:off x="3640203" y="1639852"/>
                  <a:ext cx="1863595" cy="79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30" h="11836" extrusionOk="0">
                      <a:moveTo>
                        <a:pt x="4870" y="0"/>
                      </a:moveTo>
                      <a:cubicBezTo>
                        <a:pt x="2191" y="0"/>
                        <a:pt x="0" y="2203"/>
                        <a:pt x="0" y="4918"/>
                      </a:cubicBezTo>
                      <a:lnTo>
                        <a:pt x="0" y="11835"/>
                      </a:lnTo>
                      <a:lnTo>
                        <a:pt x="27730" y="11835"/>
                      </a:lnTo>
                      <a:lnTo>
                        <a:pt x="27730" y="4918"/>
                      </a:lnTo>
                      <a:cubicBezTo>
                        <a:pt x="27730" y="2203"/>
                        <a:pt x="25551" y="0"/>
                        <a:pt x="22860" y="0"/>
                      </a:cubicBezTo>
                      <a:close/>
                    </a:path>
                  </a:pathLst>
                </a:custGeom>
                <a:solidFill>
                  <a:srgbClr val="E7595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74" name="Google Shape;3537;p64">
                  <a:extLst>
                    <a:ext uri="{FF2B5EF4-FFF2-40B4-BE49-F238E27FC236}">
                      <a16:creationId xmlns:a16="http://schemas.microsoft.com/office/drawing/2014/main" id="{AEE642E9-E291-44E4-9441-09B3F11437B8}"/>
                    </a:ext>
                  </a:extLst>
                </p:cNvPr>
                <p:cNvSpPr/>
                <p:nvPr/>
              </p:nvSpPr>
              <p:spPr>
                <a:xfrm>
                  <a:off x="3569772" y="1569390"/>
                  <a:ext cx="2004456" cy="93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6" h="13932" extrusionOk="0">
                      <a:moveTo>
                        <a:pt x="23908" y="2096"/>
                      </a:moveTo>
                      <a:cubicBezTo>
                        <a:pt x="26016" y="2096"/>
                        <a:pt x="27730" y="3835"/>
                        <a:pt x="27730" y="5966"/>
                      </a:cubicBezTo>
                      <a:lnTo>
                        <a:pt x="27730" y="11836"/>
                      </a:lnTo>
                      <a:lnTo>
                        <a:pt x="2108" y="11836"/>
                      </a:lnTo>
                      <a:lnTo>
                        <a:pt x="2108" y="5966"/>
                      </a:lnTo>
                      <a:cubicBezTo>
                        <a:pt x="2108" y="3835"/>
                        <a:pt x="3811" y="2096"/>
                        <a:pt x="5918" y="2096"/>
                      </a:cubicBezTo>
                      <a:close/>
                      <a:moveTo>
                        <a:pt x="5918" y="1"/>
                      </a:moveTo>
                      <a:cubicBezTo>
                        <a:pt x="2644" y="1"/>
                        <a:pt x="1" y="2668"/>
                        <a:pt x="1" y="5966"/>
                      </a:cubicBezTo>
                      <a:lnTo>
                        <a:pt x="1" y="13931"/>
                      </a:lnTo>
                      <a:lnTo>
                        <a:pt x="29826" y="13931"/>
                      </a:lnTo>
                      <a:lnTo>
                        <a:pt x="29826" y="5966"/>
                      </a:lnTo>
                      <a:cubicBezTo>
                        <a:pt x="29826" y="2668"/>
                        <a:pt x="27182" y="1"/>
                        <a:pt x="23908" y="1"/>
                      </a:cubicBezTo>
                      <a:close/>
                    </a:path>
                  </a:pathLst>
                </a:custGeom>
                <a:solidFill>
                  <a:srgbClr val="F9B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75" name="Google Shape;3538;p64">
                  <a:extLst>
                    <a:ext uri="{FF2B5EF4-FFF2-40B4-BE49-F238E27FC236}">
                      <a16:creationId xmlns:a16="http://schemas.microsoft.com/office/drawing/2014/main" id="{0FA9B8C4-517E-45A4-B539-69ACC7A36E9F}"/>
                    </a:ext>
                  </a:extLst>
                </p:cNvPr>
                <p:cNvSpPr/>
                <p:nvPr/>
              </p:nvSpPr>
              <p:spPr>
                <a:xfrm>
                  <a:off x="3643361" y="1569390"/>
                  <a:ext cx="1930867" cy="936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31" h="13932" extrusionOk="0">
                      <a:moveTo>
                        <a:pt x="4823" y="1"/>
                      </a:moveTo>
                      <a:cubicBezTo>
                        <a:pt x="2835" y="1"/>
                        <a:pt x="1072" y="989"/>
                        <a:pt x="1" y="2513"/>
                      </a:cubicBezTo>
                      <a:cubicBezTo>
                        <a:pt x="310" y="3323"/>
                        <a:pt x="822" y="4025"/>
                        <a:pt x="1656" y="4466"/>
                      </a:cubicBezTo>
                      <a:cubicBezTo>
                        <a:pt x="2741" y="5036"/>
                        <a:pt x="4002" y="5151"/>
                        <a:pt x="5226" y="5151"/>
                      </a:cubicBezTo>
                      <a:cubicBezTo>
                        <a:pt x="5560" y="5151"/>
                        <a:pt x="5892" y="5143"/>
                        <a:pt x="6216" y="5132"/>
                      </a:cubicBezTo>
                      <a:cubicBezTo>
                        <a:pt x="7087" y="5109"/>
                        <a:pt x="7987" y="5045"/>
                        <a:pt x="8882" y="5045"/>
                      </a:cubicBezTo>
                      <a:cubicBezTo>
                        <a:pt x="9797" y="5045"/>
                        <a:pt x="10707" y="5112"/>
                        <a:pt x="11574" y="5359"/>
                      </a:cubicBezTo>
                      <a:cubicBezTo>
                        <a:pt x="13217" y="5835"/>
                        <a:pt x="14253" y="7061"/>
                        <a:pt x="14527" y="8740"/>
                      </a:cubicBezTo>
                      <a:cubicBezTo>
                        <a:pt x="14848" y="10716"/>
                        <a:pt x="14848" y="11645"/>
                        <a:pt x="14872" y="13633"/>
                      </a:cubicBezTo>
                      <a:cubicBezTo>
                        <a:pt x="14872" y="13729"/>
                        <a:pt x="14872" y="13836"/>
                        <a:pt x="14872" y="13931"/>
                      </a:cubicBezTo>
                      <a:lnTo>
                        <a:pt x="28731" y="13931"/>
                      </a:lnTo>
                      <a:lnTo>
                        <a:pt x="28731" y="5966"/>
                      </a:lnTo>
                      <a:cubicBezTo>
                        <a:pt x="28731" y="2668"/>
                        <a:pt x="26087" y="1"/>
                        <a:pt x="22813" y="1"/>
                      </a:cubicBezTo>
                      <a:close/>
                    </a:path>
                  </a:pathLst>
                </a:custGeom>
                <a:solidFill>
                  <a:srgbClr val="513153">
                    <a:alpha val="313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76" name="Google Shape;3539;p64">
                  <a:extLst>
                    <a:ext uri="{FF2B5EF4-FFF2-40B4-BE49-F238E27FC236}">
                      <a16:creationId xmlns:a16="http://schemas.microsoft.com/office/drawing/2014/main" id="{0C2124E0-E96D-4EFD-A279-FD8A5C358B20}"/>
                    </a:ext>
                  </a:extLst>
                </p:cNvPr>
                <p:cNvSpPr/>
                <p:nvPr/>
              </p:nvSpPr>
              <p:spPr>
                <a:xfrm>
                  <a:off x="3945851" y="1719122"/>
                  <a:ext cx="34476" cy="650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9669" extrusionOk="0">
                      <a:moveTo>
                        <a:pt x="250" y="0"/>
                      </a:moveTo>
                      <a:cubicBezTo>
                        <a:pt x="250" y="0"/>
                        <a:pt x="250" y="36"/>
                        <a:pt x="239" y="107"/>
                      </a:cubicBezTo>
                      <a:cubicBezTo>
                        <a:pt x="227" y="179"/>
                        <a:pt x="215" y="286"/>
                        <a:pt x="203" y="417"/>
                      </a:cubicBezTo>
                      <a:cubicBezTo>
                        <a:pt x="167" y="679"/>
                        <a:pt x="143" y="1060"/>
                        <a:pt x="108" y="1512"/>
                      </a:cubicBezTo>
                      <a:cubicBezTo>
                        <a:pt x="72" y="1965"/>
                        <a:pt x="48" y="2501"/>
                        <a:pt x="24" y="3060"/>
                      </a:cubicBezTo>
                      <a:cubicBezTo>
                        <a:pt x="12" y="3346"/>
                        <a:pt x="12" y="3632"/>
                        <a:pt x="0" y="3929"/>
                      </a:cubicBezTo>
                      <a:cubicBezTo>
                        <a:pt x="0" y="4227"/>
                        <a:pt x="0" y="4536"/>
                        <a:pt x="0" y="4834"/>
                      </a:cubicBezTo>
                      <a:cubicBezTo>
                        <a:pt x="0" y="5144"/>
                        <a:pt x="0" y="5441"/>
                        <a:pt x="0" y="5739"/>
                      </a:cubicBezTo>
                      <a:cubicBezTo>
                        <a:pt x="0" y="6037"/>
                        <a:pt x="12" y="6322"/>
                        <a:pt x="24" y="6608"/>
                      </a:cubicBezTo>
                      <a:cubicBezTo>
                        <a:pt x="48" y="7180"/>
                        <a:pt x="72" y="7704"/>
                        <a:pt x="108" y="8156"/>
                      </a:cubicBezTo>
                      <a:cubicBezTo>
                        <a:pt x="131" y="8608"/>
                        <a:pt x="167" y="8989"/>
                        <a:pt x="203" y="9251"/>
                      </a:cubicBezTo>
                      <a:cubicBezTo>
                        <a:pt x="215" y="9382"/>
                        <a:pt x="227" y="9489"/>
                        <a:pt x="239" y="9561"/>
                      </a:cubicBezTo>
                      <a:cubicBezTo>
                        <a:pt x="250" y="9632"/>
                        <a:pt x="250" y="9668"/>
                        <a:pt x="250" y="9668"/>
                      </a:cubicBezTo>
                      <a:cubicBezTo>
                        <a:pt x="250" y="9668"/>
                        <a:pt x="262" y="9632"/>
                        <a:pt x="274" y="9561"/>
                      </a:cubicBezTo>
                      <a:cubicBezTo>
                        <a:pt x="274" y="9489"/>
                        <a:pt x="298" y="9382"/>
                        <a:pt x="310" y="9251"/>
                      </a:cubicBezTo>
                      <a:cubicBezTo>
                        <a:pt x="334" y="8989"/>
                        <a:pt x="370" y="8608"/>
                        <a:pt x="405" y="8156"/>
                      </a:cubicBezTo>
                      <a:cubicBezTo>
                        <a:pt x="441" y="7704"/>
                        <a:pt x="465" y="7180"/>
                        <a:pt x="489" y="6608"/>
                      </a:cubicBezTo>
                      <a:cubicBezTo>
                        <a:pt x="489" y="6322"/>
                        <a:pt x="501" y="6037"/>
                        <a:pt x="501" y="5739"/>
                      </a:cubicBezTo>
                      <a:cubicBezTo>
                        <a:pt x="512" y="5441"/>
                        <a:pt x="512" y="5144"/>
                        <a:pt x="512" y="4834"/>
                      </a:cubicBezTo>
                      <a:cubicBezTo>
                        <a:pt x="512" y="4536"/>
                        <a:pt x="512" y="4227"/>
                        <a:pt x="501" y="3929"/>
                      </a:cubicBezTo>
                      <a:cubicBezTo>
                        <a:pt x="501" y="3632"/>
                        <a:pt x="489" y="3346"/>
                        <a:pt x="489" y="3060"/>
                      </a:cubicBezTo>
                      <a:cubicBezTo>
                        <a:pt x="465" y="2501"/>
                        <a:pt x="441" y="1965"/>
                        <a:pt x="405" y="1512"/>
                      </a:cubicBezTo>
                      <a:cubicBezTo>
                        <a:pt x="370" y="1060"/>
                        <a:pt x="334" y="679"/>
                        <a:pt x="310" y="417"/>
                      </a:cubicBezTo>
                      <a:cubicBezTo>
                        <a:pt x="298" y="286"/>
                        <a:pt x="274" y="179"/>
                        <a:pt x="274" y="107"/>
                      </a:cubicBezTo>
                      <a:cubicBezTo>
                        <a:pt x="262" y="36"/>
                        <a:pt x="250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77" name="Google Shape;3540;p64">
                  <a:extLst>
                    <a:ext uri="{FF2B5EF4-FFF2-40B4-BE49-F238E27FC236}">
                      <a16:creationId xmlns:a16="http://schemas.microsoft.com/office/drawing/2014/main" id="{894A019E-400C-4981-80AC-3075BF95F7EA}"/>
                    </a:ext>
                  </a:extLst>
                </p:cNvPr>
                <p:cNvSpPr/>
                <p:nvPr/>
              </p:nvSpPr>
              <p:spPr>
                <a:xfrm>
                  <a:off x="4351500" y="1719122"/>
                  <a:ext cx="35283" cy="650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9669" extrusionOk="0">
                      <a:moveTo>
                        <a:pt x="263" y="0"/>
                      </a:moveTo>
                      <a:cubicBezTo>
                        <a:pt x="263" y="0"/>
                        <a:pt x="263" y="36"/>
                        <a:pt x="251" y="107"/>
                      </a:cubicBezTo>
                      <a:cubicBezTo>
                        <a:pt x="239" y="179"/>
                        <a:pt x="227" y="286"/>
                        <a:pt x="215" y="417"/>
                      </a:cubicBezTo>
                      <a:cubicBezTo>
                        <a:pt x="180" y="679"/>
                        <a:pt x="144" y="1060"/>
                        <a:pt x="108" y="1512"/>
                      </a:cubicBezTo>
                      <a:cubicBezTo>
                        <a:pt x="84" y="1965"/>
                        <a:pt x="49" y="2501"/>
                        <a:pt x="37" y="3060"/>
                      </a:cubicBezTo>
                      <a:cubicBezTo>
                        <a:pt x="25" y="3346"/>
                        <a:pt x="13" y="3632"/>
                        <a:pt x="13" y="3929"/>
                      </a:cubicBezTo>
                      <a:cubicBezTo>
                        <a:pt x="1" y="4227"/>
                        <a:pt x="1" y="4536"/>
                        <a:pt x="1" y="4834"/>
                      </a:cubicBezTo>
                      <a:cubicBezTo>
                        <a:pt x="1" y="5144"/>
                        <a:pt x="1" y="5441"/>
                        <a:pt x="13" y="5739"/>
                      </a:cubicBezTo>
                      <a:cubicBezTo>
                        <a:pt x="13" y="6037"/>
                        <a:pt x="25" y="6322"/>
                        <a:pt x="37" y="6608"/>
                      </a:cubicBezTo>
                      <a:cubicBezTo>
                        <a:pt x="49" y="7180"/>
                        <a:pt x="84" y="7704"/>
                        <a:pt x="108" y="8156"/>
                      </a:cubicBezTo>
                      <a:cubicBezTo>
                        <a:pt x="144" y="8608"/>
                        <a:pt x="180" y="8989"/>
                        <a:pt x="215" y="9251"/>
                      </a:cubicBezTo>
                      <a:cubicBezTo>
                        <a:pt x="227" y="9382"/>
                        <a:pt x="239" y="9489"/>
                        <a:pt x="251" y="9561"/>
                      </a:cubicBezTo>
                      <a:cubicBezTo>
                        <a:pt x="263" y="9632"/>
                        <a:pt x="263" y="9668"/>
                        <a:pt x="263" y="9668"/>
                      </a:cubicBezTo>
                      <a:cubicBezTo>
                        <a:pt x="263" y="9668"/>
                        <a:pt x="263" y="9632"/>
                        <a:pt x="275" y="9561"/>
                      </a:cubicBezTo>
                      <a:cubicBezTo>
                        <a:pt x="287" y="9489"/>
                        <a:pt x="299" y="9382"/>
                        <a:pt x="310" y="9251"/>
                      </a:cubicBezTo>
                      <a:cubicBezTo>
                        <a:pt x="346" y="8989"/>
                        <a:pt x="382" y="8608"/>
                        <a:pt x="418" y="8156"/>
                      </a:cubicBezTo>
                      <a:cubicBezTo>
                        <a:pt x="441" y="7704"/>
                        <a:pt x="477" y="7180"/>
                        <a:pt x="489" y="6608"/>
                      </a:cubicBezTo>
                      <a:cubicBezTo>
                        <a:pt x="501" y="6322"/>
                        <a:pt x="513" y="6037"/>
                        <a:pt x="513" y="5739"/>
                      </a:cubicBezTo>
                      <a:cubicBezTo>
                        <a:pt x="525" y="5441"/>
                        <a:pt x="525" y="5144"/>
                        <a:pt x="525" y="4834"/>
                      </a:cubicBezTo>
                      <a:cubicBezTo>
                        <a:pt x="525" y="4536"/>
                        <a:pt x="525" y="4227"/>
                        <a:pt x="513" y="3929"/>
                      </a:cubicBezTo>
                      <a:cubicBezTo>
                        <a:pt x="513" y="3632"/>
                        <a:pt x="501" y="3346"/>
                        <a:pt x="489" y="3060"/>
                      </a:cubicBezTo>
                      <a:cubicBezTo>
                        <a:pt x="477" y="2501"/>
                        <a:pt x="441" y="1965"/>
                        <a:pt x="418" y="1512"/>
                      </a:cubicBezTo>
                      <a:cubicBezTo>
                        <a:pt x="382" y="1060"/>
                        <a:pt x="346" y="679"/>
                        <a:pt x="310" y="417"/>
                      </a:cubicBezTo>
                      <a:cubicBezTo>
                        <a:pt x="299" y="286"/>
                        <a:pt x="287" y="179"/>
                        <a:pt x="275" y="107"/>
                      </a:cubicBezTo>
                      <a:cubicBezTo>
                        <a:pt x="263" y="36"/>
                        <a:pt x="263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78" name="Google Shape;3541;p64">
                  <a:extLst>
                    <a:ext uri="{FF2B5EF4-FFF2-40B4-BE49-F238E27FC236}">
                      <a16:creationId xmlns:a16="http://schemas.microsoft.com/office/drawing/2014/main" id="{C16C4EA0-253D-4CC9-A66D-718B9FECFAF5}"/>
                    </a:ext>
                  </a:extLst>
                </p:cNvPr>
                <p:cNvSpPr/>
                <p:nvPr/>
              </p:nvSpPr>
              <p:spPr>
                <a:xfrm>
                  <a:off x="4757217" y="1719122"/>
                  <a:ext cx="35283" cy="650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9669" extrusionOk="0">
                      <a:moveTo>
                        <a:pt x="262" y="0"/>
                      </a:moveTo>
                      <a:cubicBezTo>
                        <a:pt x="262" y="0"/>
                        <a:pt x="262" y="36"/>
                        <a:pt x="250" y="107"/>
                      </a:cubicBezTo>
                      <a:cubicBezTo>
                        <a:pt x="239" y="179"/>
                        <a:pt x="227" y="286"/>
                        <a:pt x="215" y="417"/>
                      </a:cubicBezTo>
                      <a:cubicBezTo>
                        <a:pt x="179" y="679"/>
                        <a:pt x="143" y="1060"/>
                        <a:pt x="119" y="1512"/>
                      </a:cubicBezTo>
                      <a:cubicBezTo>
                        <a:pt x="84" y="1965"/>
                        <a:pt x="48" y="2501"/>
                        <a:pt x="36" y="3060"/>
                      </a:cubicBezTo>
                      <a:cubicBezTo>
                        <a:pt x="24" y="3346"/>
                        <a:pt x="12" y="3632"/>
                        <a:pt x="12" y="3929"/>
                      </a:cubicBezTo>
                      <a:cubicBezTo>
                        <a:pt x="12" y="4227"/>
                        <a:pt x="0" y="4536"/>
                        <a:pt x="0" y="4834"/>
                      </a:cubicBezTo>
                      <a:cubicBezTo>
                        <a:pt x="0" y="5144"/>
                        <a:pt x="0" y="5441"/>
                        <a:pt x="12" y="5739"/>
                      </a:cubicBezTo>
                      <a:cubicBezTo>
                        <a:pt x="12" y="6037"/>
                        <a:pt x="24" y="6322"/>
                        <a:pt x="36" y="6608"/>
                      </a:cubicBezTo>
                      <a:cubicBezTo>
                        <a:pt x="48" y="7180"/>
                        <a:pt x="84" y="7704"/>
                        <a:pt x="108" y="8156"/>
                      </a:cubicBezTo>
                      <a:cubicBezTo>
                        <a:pt x="143" y="8608"/>
                        <a:pt x="179" y="8989"/>
                        <a:pt x="215" y="9251"/>
                      </a:cubicBezTo>
                      <a:cubicBezTo>
                        <a:pt x="227" y="9382"/>
                        <a:pt x="239" y="9489"/>
                        <a:pt x="250" y="9561"/>
                      </a:cubicBezTo>
                      <a:cubicBezTo>
                        <a:pt x="262" y="9632"/>
                        <a:pt x="262" y="9668"/>
                        <a:pt x="262" y="9668"/>
                      </a:cubicBezTo>
                      <a:cubicBezTo>
                        <a:pt x="262" y="9668"/>
                        <a:pt x="274" y="9632"/>
                        <a:pt x="274" y="9561"/>
                      </a:cubicBezTo>
                      <a:cubicBezTo>
                        <a:pt x="286" y="9489"/>
                        <a:pt x="298" y="9382"/>
                        <a:pt x="310" y="9251"/>
                      </a:cubicBezTo>
                      <a:cubicBezTo>
                        <a:pt x="346" y="8989"/>
                        <a:pt x="381" y="8608"/>
                        <a:pt x="417" y="8156"/>
                      </a:cubicBezTo>
                      <a:cubicBezTo>
                        <a:pt x="441" y="7704"/>
                        <a:pt x="477" y="7180"/>
                        <a:pt x="489" y="6608"/>
                      </a:cubicBezTo>
                      <a:cubicBezTo>
                        <a:pt x="500" y="6322"/>
                        <a:pt x="512" y="6037"/>
                        <a:pt x="512" y="5739"/>
                      </a:cubicBezTo>
                      <a:cubicBezTo>
                        <a:pt x="524" y="5441"/>
                        <a:pt x="524" y="5144"/>
                        <a:pt x="524" y="4834"/>
                      </a:cubicBezTo>
                      <a:cubicBezTo>
                        <a:pt x="524" y="4536"/>
                        <a:pt x="524" y="4227"/>
                        <a:pt x="512" y="3929"/>
                      </a:cubicBezTo>
                      <a:cubicBezTo>
                        <a:pt x="512" y="3632"/>
                        <a:pt x="500" y="3346"/>
                        <a:pt x="489" y="3060"/>
                      </a:cubicBezTo>
                      <a:cubicBezTo>
                        <a:pt x="477" y="2501"/>
                        <a:pt x="441" y="1965"/>
                        <a:pt x="417" y="1512"/>
                      </a:cubicBezTo>
                      <a:cubicBezTo>
                        <a:pt x="381" y="1060"/>
                        <a:pt x="346" y="679"/>
                        <a:pt x="310" y="417"/>
                      </a:cubicBezTo>
                      <a:cubicBezTo>
                        <a:pt x="298" y="286"/>
                        <a:pt x="286" y="179"/>
                        <a:pt x="274" y="107"/>
                      </a:cubicBezTo>
                      <a:cubicBezTo>
                        <a:pt x="274" y="36"/>
                        <a:pt x="262" y="0"/>
                        <a:pt x="26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79" name="Google Shape;3542;p64">
                  <a:extLst>
                    <a:ext uri="{FF2B5EF4-FFF2-40B4-BE49-F238E27FC236}">
                      <a16:creationId xmlns:a16="http://schemas.microsoft.com/office/drawing/2014/main" id="{F897ECF6-DC8E-4BB6-9CDD-E213EACD527E}"/>
                    </a:ext>
                  </a:extLst>
                </p:cNvPr>
                <p:cNvSpPr/>
                <p:nvPr/>
              </p:nvSpPr>
              <p:spPr>
                <a:xfrm>
                  <a:off x="5163673" y="1719122"/>
                  <a:ext cx="35283" cy="650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9669" extrusionOk="0">
                      <a:moveTo>
                        <a:pt x="263" y="0"/>
                      </a:moveTo>
                      <a:cubicBezTo>
                        <a:pt x="263" y="0"/>
                        <a:pt x="251" y="36"/>
                        <a:pt x="251" y="107"/>
                      </a:cubicBezTo>
                      <a:cubicBezTo>
                        <a:pt x="239" y="179"/>
                        <a:pt x="227" y="286"/>
                        <a:pt x="203" y="417"/>
                      </a:cubicBezTo>
                      <a:cubicBezTo>
                        <a:pt x="179" y="679"/>
                        <a:pt x="144" y="1060"/>
                        <a:pt x="108" y="1512"/>
                      </a:cubicBezTo>
                      <a:cubicBezTo>
                        <a:pt x="72" y="1965"/>
                        <a:pt x="48" y="2501"/>
                        <a:pt x="36" y="3060"/>
                      </a:cubicBezTo>
                      <a:cubicBezTo>
                        <a:pt x="25" y="3346"/>
                        <a:pt x="13" y="3632"/>
                        <a:pt x="13" y="3929"/>
                      </a:cubicBezTo>
                      <a:cubicBezTo>
                        <a:pt x="1" y="4227"/>
                        <a:pt x="1" y="4536"/>
                        <a:pt x="1" y="4834"/>
                      </a:cubicBezTo>
                      <a:cubicBezTo>
                        <a:pt x="1" y="5144"/>
                        <a:pt x="1" y="5441"/>
                        <a:pt x="13" y="5739"/>
                      </a:cubicBezTo>
                      <a:cubicBezTo>
                        <a:pt x="13" y="6037"/>
                        <a:pt x="25" y="6322"/>
                        <a:pt x="25" y="6608"/>
                      </a:cubicBezTo>
                      <a:cubicBezTo>
                        <a:pt x="48" y="7180"/>
                        <a:pt x="72" y="7704"/>
                        <a:pt x="108" y="8156"/>
                      </a:cubicBezTo>
                      <a:cubicBezTo>
                        <a:pt x="144" y="8608"/>
                        <a:pt x="179" y="8989"/>
                        <a:pt x="203" y="9251"/>
                      </a:cubicBezTo>
                      <a:cubicBezTo>
                        <a:pt x="227" y="9382"/>
                        <a:pt x="239" y="9489"/>
                        <a:pt x="251" y="9561"/>
                      </a:cubicBezTo>
                      <a:cubicBezTo>
                        <a:pt x="251" y="9632"/>
                        <a:pt x="263" y="9668"/>
                        <a:pt x="263" y="9668"/>
                      </a:cubicBezTo>
                      <a:cubicBezTo>
                        <a:pt x="263" y="9668"/>
                        <a:pt x="263" y="9632"/>
                        <a:pt x="275" y="9561"/>
                      </a:cubicBezTo>
                      <a:cubicBezTo>
                        <a:pt x="287" y="9489"/>
                        <a:pt x="298" y="9382"/>
                        <a:pt x="310" y="9251"/>
                      </a:cubicBezTo>
                      <a:cubicBezTo>
                        <a:pt x="346" y="8989"/>
                        <a:pt x="382" y="8608"/>
                        <a:pt x="406" y="8156"/>
                      </a:cubicBezTo>
                      <a:cubicBezTo>
                        <a:pt x="441" y="7704"/>
                        <a:pt x="465" y="7180"/>
                        <a:pt x="489" y="6608"/>
                      </a:cubicBezTo>
                      <a:cubicBezTo>
                        <a:pt x="501" y="6322"/>
                        <a:pt x="513" y="6037"/>
                        <a:pt x="513" y="5739"/>
                      </a:cubicBezTo>
                      <a:cubicBezTo>
                        <a:pt x="513" y="5441"/>
                        <a:pt x="513" y="5144"/>
                        <a:pt x="525" y="4834"/>
                      </a:cubicBezTo>
                      <a:cubicBezTo>
                        <a:pt x="513" y="4536"/>
                        <a:pt x="513" y="4227"/>
                        <a:pt x="513" y="3929"/>
                      </a:cubicBezTo>
                      <a:cubicBezTo>
                        <a:pt x="513" y="3632"/>
                        <a:pt x="501" y="3346"/>
                        <a:pt x="489" y="3060"/>
                      </a:cubicBezTo>
                      <a:cubicBezTo>
                        <a:pt x="465" y="2501"/>
                        <a:pt x="441" y="1965"/>
                        <a:pt x="406" y="1512"/>
                      </a:cubicBezTo>
                      <a:cubicBezTo>
                        <a:pt x="382" y="1060"/>
                        <a:pt x="346" y="679"/>
                        <a:pt x="310" y="417"/>
                      </a:cubicBezTo>
                      <a:cubicBezTo>
                        <a:pt x="298" y="286"/>
                        <a:pt x="287" y="179"/>
                        <a:pt x="275" y="107"/>
                      </a:cubicBezTo>
                      <a:cubicBezTo>
                        <a:pt x="263" y="36"/>
                        <a:pt x="263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80" name="Google Shape;3543;p64">
                  <a:extLst>
                    <a:ext uri="{FF2B5EF4-FFF2-40B4-BE49-F238E27FC236}">
                      <a16:creationId xmlns:a16="http://schemas.microsoft.com/office/drawing/2014/main" id="{386D63CE-127B-4EEC-895B-124D222DB195}"/>
                    </a:ext>
                  </a:extLst>
                </p:cNvPr>
                <p:cNvSpPr/>
                <p:nvPr/>
              </p:nvSpPr>
              <p:spPr>
                <a:xfrm>
                  <a:off x="3528172" y="1540614"/>
                  <a:ext cx="524938" cy="548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1" h="8156" extrusionOk="0">
                      <a:moveTo>
                        <a:pt x="7811" y="0"/>
                      </a:moveTo>
                      <a:cubicBezTo>
                        <a:pt x="5954" y="0"/>
                        <a:pt x="3608" y="203"/>
                        <a:pt x="2036" y="1834"/>
                      </a:cubicBezTo>
                      <a:cubicBezTo>
                        <a:pt x="822" y="3096"/>
                        <a:pt x="215" y="4917"/>
                        <a:pt x="0" y="7942"/>
                      </a:cubicBezTo>
                      <a:lnTo>
                        <a:pt x="3096" y="8156"/>
                      </a:lnTo>
                      <a:cubicBezTo>
                        <a:pt x="3251" y="5989"/>
                        <a:pt x="3620" y="4667"/>
                        <a:pt x="4263" y="4001"/>
                      </a:cubicBezTo>
                      <a:cubicBezTo>
                        <a:pt x="4668" y="3584"/>
                        <a:pt x="5442" y="3108"/>
                        <a:pt x="7811" y="3108"/>
                      </a:cubicBezTo>
                      <a:lnTo>
                        <a:pt x="7811" y="0"/>
                      </a:lnTo>
                      <a:close/>
                    </a:path>
                  </a:pathLst>
                </a:custGeom>
                <a:solidFill>
                  <a:srgbClr val="AF77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81" name="Google Shape;3544;p64">
                  <a:extLst>
                    <a:ext uri="{FF2B5EF4-FFF2-40B4-BE49-F238E27FC236}">
                      <a16:creationId xmlns:a16="http://schemas.microsoft.com/office/drawing/2014/main" id="{5AE13119-A647-419C-87F1-7FEABAE1A5C6}"/>
                    </a:ext>
                  </a:extLst>
                </p:cNvPr>
                <p:cNvSpPr/>
                <p:nvPr/>
              </p:nvSpPr>
              <p:spPr>
                <a:xfrm>
                  <a:off x="3909829" y="1620623"/>
                  <a:ext cx="92071" cy="7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061" extrusionOk="0">
                      <a:moveTo>
                        <a:pt x="691" y="1"/>
                      </a:moveTo>
                      <a:cubicBezTo>
                        <a:pt x="1" y="1"/>
                        <a:pt x="1" y="1060"/>
                        <a:pt x="691" y="1060"/>
                      </a:cubicBezTo>
                      <a:cubicBezTo>
                        <a:pt x="1370" y="1060"/>
                        <a:pt x="1370" y="1"/>
                        <a:pt x="691" y="1"/>
                      </a:cubicBezTo>
                      <a:close/>
                    </a:path>
                  </a:pathLst>
                </a:custGeom>
                <a:solidFill>
                  <a:srgbClr val="51315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82" name="Google Shape;3545;p64">
                  <a:extLst>
                    <a:ext uri="{FF2B5EF4-FFF2-40B4-BE49-F238E27FC236}">
                      <a16:creationId xmlns:a16="http://schemas.microsoft.com/office/drawing/2014/main" id="{ACC55D5A-0F77-4EB4-BFD8-32972B946CD1}"/>
                    </a:ext>
                  </a:extLst>
                </p:cNvPr>
                <p:cNvSpPr/>
                <p:nvPr/>
              </p:nvSpPr>
              <p:spPr>
                <a:xfrm>
                  <a:off x="3585767" y="1957672"/>
                  <a:ext cx="91264" cy="71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060" extrusionOk="0">
                      <a:moveTo>
                        <a:pt x="679" y="0"/>
                      </a:moveTo>
                      <a:cubicBezTo>
                        <a:pt x="1" y="0"/>
                        <a:pt x="1" y="1060"/>
                        <a:pt x="679" y="1060"/>
                      </a:cubicBezTo>
                      <a:cubicBezTo>
                        <a:pt x="1358" y="1060"/>
                        <a:pt x="1358" y="0"/>
                        <a:pt x="679" y="0"/>
                      </a:cubicBezTo>
                      <a:close/>
                    </a:path>
                  </a:pathLst>
                </a:custGeom>
                <a:solidFill>
                  <a:srgbClr val="51315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83" name="Google Shape;3546;p64">
                  <a:extLst>
                    <a:ext uri="{FF2B5EF4-FFF2-40B4-BE49-F238E27FC236}">
                      <a16:creationId xmlns:a16="http://schemas.microsoft.com/office/drawing/2014/main" id="{666AB3DB-5BC9-4955-A00C-500297EFD2FE}"/>
                    </a:ext>
                  </a:extLst>
                </p:cNvPr>
                <p:cNvSpPr/>
                <p:nvPr/>
              </p:nvSpPr>
              <p:spPr>
                <a:xfrm>
                  <a:off x="5090890" y="1540614"/>
                  <a:ext cx="524938" cy="5483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11" h="8156" extrusionOk="0">
                      <a:moveTo>
                        <a:pt x="0" y="0"/>
                      </a:moveTo>
                      <a:lnTo>
                        <a:pt x="0" y="3108"/>
                      </a:lnTo>
                      <a:cubicBezTo>
                        <a:pt x="2370" y="3108"/>
                        <a:pt x="3144" y="3584"/>
                        <a:pt x="3548" y="4001"/>
                      </a:cubicBezTo>
                      <a:cubicBezTo>
                        <a:pt x="4191" y="4667"/>
                        <a:pt x="4560" y="5989"/>
                        <a:pt x="4715" y="8156"/>
                      </a:cubicBezTo>
                      <a:lnTo>
                        <a:pt x="7811" y="7942"/>
                      </a:lnTo>
                      <a:cubicBezTo>
                        <a:pt x="7596" y="4917"/>
                        <a:pt x="6989" y="3096"/>
                        <a:pt x="5775" y="1834"/>
                      </a:cubicBezTo>
                      <a:cubicBezTo>
                        <a:pt x="4953" y="976"/>
                        <a:pt x="3536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F77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84" name="Google Shape;3547;p64">
                  <a:extLst>
                    <a:ext uri="{FF2B5EF4-FFF2-40B4-BE49-F238E27FC236}">
                      <a16:creationId xmlns:a16="http://schemas.microsoft.com/office/drawing/2014/main" id="{8525CAA1-D074-4E60-8F88-C8CB8C352463}"/>
                    </a:ext>
                  </a:extLst>
                </p:cNvPr>
                <p:cNvSpPr/>
                <p:nvPr/>
              </p:nvSpPr>
              <p:spPr>
                <a:xfrm>
                  <a:off x="5142100" y="1620623"/>
                  <a:ext cx="92071" cy="7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061" extrusionOk="0">
                      <a:moveTo>
                        <a:pt x="679" y="1"/>
                      </a:moveTo>
                      <a:cubicBezTo>
                        <a:pt x="0" y="1"/>
                        <a:pt x="0" y="1060"/>
                        <a:pt x="679" y="1060"/>
                      </a:cubicBezTo>
                      <a:cubicBezTo>
                        <a:pt x="1370" y="1060"/>
                        <a:pt x="1370" y="1"/>
                        <a:pt x="679" y="1"/>
                      </a:cubicBezTo>
                      <a:close/>
                    </a:path>
                  </a:pathLst>
                </a:custGeom>
                <a:solidFill>
                  <a:srgbClr val="51315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85" name="Google Shape;3548;p64">
                  <a:extLst>
                    <a:ext uri="{FF2B5EF4-FFF2-40B4-BE49-F238E27FC236}">
                      <a16:creationId xmlns:a16="http://schemas.microsoft.com/office/drawing/2014/main" id="{8018EC78-9515-4C7C-8A20-FE93EB101EE5}"/>
                    </a:ext>
                  </a:extLst>
                </p:cNvPr>
                <p:cNvSpPr/>
                <p:nvPr/>
              </p:nvSpPr>
              <p:spPr>
                <a:xfrm>
                  <a:off x="5466969" y="1957672"/>
                  <a:ext cx="92071" cy="71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060" extrusionOk="0">
                      <a:moveTo>
                        <a:pt x="679" y="0"/>
                      </a:moveTo>
                      <a:cubicBezTo>
                        <a:pt x="0" y="0"/>
                        <a:pt x="0" y="1060"/>
                        <a:pt x="679" y="1060"/>
                      </a:cubicBezTo>
                      <a:cubicBezTo>
                        <a:pt x="1369" y="1060"/>
                        <a:pt x="1369" y="0"/>
                        <a:pt x="679" y="0"/>
                      </a:cubicBezTo>
                      <a:close/>
                    </a:path>
                  </a:pathLst>
                </a:custGeom>
                <a:solidFill>
                  <a:srgbClr val="51315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86" name="Google Shape;3549;p64">
                  <a:extLst>
                    <a:ext uri="{FF2B5EF4-FFF2-40B4-BE49-F238E27FC236}">
                      <a16:creationId xmlns:a16="http://schemas.microsoft.com/office/drawing/2014/main" id="{0114A517-05DE-43A0-8858-459D37D1682F}"/>
                    </a:ext>
                  </a:extLst>
                </p:cNvPr>
                <p:cNvSpPr/>
                <p:nvPr/>
              </p:nvSpPr>
              <p:spPr>
                <a:xfrm>
                  <a:off x="3697797" y="4183083"/>
                  <a:ext cx="220096" cy="42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5" h="6311" extrusionOk="0">
                      <a:moveTo>
                        <a:pt x="1" y="1"/>
                      </a:moveTo>
                      <a:lnTo>
                        <a:pt x="1" y="6311"/>
                      </a:lnTo>
                      <a:lnTo>
                        <a:pt x="3275" y="6311"/>
                      </a:lnTo>
                      <a:lnTo>
                        <a:pt x="3275" y="1"/>
                      </a:lnTo>
                      <a:close/>
                    </a:path>
                  </a:pathLst>
                </a:custGeom>
                <a:solidFill>
                  <a:srgbClr val="AF77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87" name="Google Shape;3550;p64">
                  <a:extLst>
                    <a:ext uri="{FF2B5EF4-FFF2-40B4-BE49-F238E27FC236}">
                      <a16:creationId xmlns:a16="http://schemas.microsoft.com/office/drawing/2014/main" id="{57EAA072-E699-4927-8E41-E16F4859B070}"/>
                    </a:ext>
                  </a:extLst>
                </p:cNvPr>
                <p:cNvSpPr/>
                <p:nvPr/>
              </p:nvSpPr>
              <p:spPr>
                <a:xfrm>
                  <a:off x="5226106" y="4183083"/>
                  <a:ext cx="220096" cy="42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5" h="6311" extrusionOk="0">
                      <a:moveTo>
                        <a:pt x="0" y="1"/>
                      </a:moveTo>
                      <a:lnTo>
                        <a:pt x="0" y="6311"/>
                      </a:lnTo>
                      <a:lnTo>
                        <a:pt x="3275" y="6311"/>
                      </a:lnTo>
                      <a:lnTo>
                        <a:pt x="3275" y="1"/>
                      </a:lnTo>
                      <a:close/>
                    </a:path>
                  </a:pathLst>
                </a:custGeom>
                <a:solidFill>
                  <a:srgbClr val="AF77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88" name="Google Shape;3551;p64">
                  <a:extLst>
                    <a:ext uri="{FF2B5EF4-FFF2-40B4-BE49-F238E27FC236}">
                      <a16:creationId xmlns:a16="http://schemas.microsoft.com/office/drawing/2014/main" id="{0CA2D156-0E70-4BB7-B3D5-9BE888544BAD}"/>
                    </a:ext>
                  </a:extLst>
                </p:cNvPr>
                <p:cNvSpPr/>
                <p:nvPr/>
              </p:nvSpPr>
              <p:spPr>
                <a:xfrm>
                  <a:off x="3640203" y="3243273"/>
                  <a:ext cx="1863595" cy="1011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30" h="15039" extrusionOk="0">
                      <a:moveTo>
                        <a:pt x="0" y="1"/>
                      </a:moveTo>
                      <a:lnTo>
                        <a:pt x="0" y="15038"/>
                      </a:lnTo>
                      <a:lnTo>
                        <a:pt x="27730" y="15038"/>
                      </a:lnTo>
                      <a:lnTo>
                        <a:pt x="27730" y="1"/>
                      </a:lnTo>
                      <a:close/>
                    </a:path>
                  </a:pathLst>
                </a:custGeom>
                <a:solidFill>
                  <a:srgbClr val="E7595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89" name="Google Shape;3552;p64">
                  <a:extLst>
                    <a:ext uri="{FF2B5EF4-FFF2-40B4-BE49-F238E27FC236}">
                      <a16:creationId xmlns:a16="http://schemas.microsoft.com/office/drawing/2014/main" id="{285F78B4-B5F1-451B-9F57-14B3BBE1357B}"/>
                    </a:ext>
                  </a:extLst>
                </p:cNvPr>
                <p:cNvSpPr/>
                <p:nvPr/>
              </p:nvSpPr>
              <p:spPr>
                <a:xfrm>
                  <a:off x="3569772" y="3172071"/>
                  <a:ext cx="2004456" cy="1152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26" h="17145" extrusionOk="0">
                      <a:moveTo>
                        <a:pt x="27730" y="2107"/>
                      </a:moveTo>
                      <a:lnTo>
                        <a:pt x="27730" y="15038"/>
                      </a:lnTo>
                      <a:lnTo>
                        <a:pt x="2096" y="15038"/>
                      </a:lnTo>
                      <a:lnTo>
                        <a:pt x="2096" y="2107"/>
                      </a:lnTo>
                      <a:close/>
                      <a:moveTo>
                        <a:pt x="1" y="0"/>
                      </a:moveTo>
                      <a:lnTo>
                        <a:pt x="1" y="17145"/>
                      </a:lnTo>
                      <a:lnTo>
                        <a:pt x="29826" y="17145"/>
                      </a:lnTo>
                      <a:lnTo>
                        <a:pt x="29826" y="0"/>
                      </a:lnTo>
                      <a:close/>
                    </a:path>
                  </a:pathLst>
                </a:custGeom>
                <a:solidFill>
                  <a:srgbClr val="F9B23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90" name="Google Shape;3553;p64">
                  <a:extLst>
                    <a:ext uri="{FF2B5EF4-FFF2-40B4-BE49-F238E27FC236}">
                      <a16:creationId xmlns:a16="http://schemas.microsoft.com/office/drawing/2014/main" id="{41A4696E-9AB5-434D-BA14-784991D34BD3}"/>
                    </a:ext>
                  </a:extLst>
                </p:cNvPr>
                <p:cNvSpPr/>
                <p:nvPr/>
              </p:nvSpPr>
              <p:spPr>
                <a:xfrm>
                  <a:off x="4609971" y="3172071"/>
                  <a:ext cx="964257" cy="1152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8" h="17145" extrusionOk="0">
                      <a:moveTo>
                        <a:pt x="394" y="0"/>
                      </a:moveTo>
                      <a:cubicBezTo>
                        <a:pt x="465" y="1214"/>
                        <a:pt x="477" y="1024"/>
                        <a:pt x="489" y="2226"/>
                      </a:cubicBezTo>
                      <a:cubicBezTo>
                        <a:pt x="513" y="4548"/>
                        <a:pt x="453" y="6858"/>
                        <a:pt x="370" y="9180"/>
                      </a:cubicBezTo>
                      <a:cubicBezTo>
                        <a:pt x="263" y="11835"/>
                        <a:pt x="108" y="14490"/>
                        <a:pt x="1" y="17145"/>
                      </a:cubicBezTo>
                      <a:lnTo>
                        <a:pt x="14348" y="17145"/>
                      </a:lnTo>
                      <a:lnTo>
                        <a:pt x="14348" y="0"/>
                      </a:lnTo>
                      <a:close/>
                    </a:path>
                  </a:pathLst>
                </a:custGeom>
                <a:solidFill>
                  <a:srgbClr val="513153">
                    <a:alpha val="313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91" name="Google Shape;3554;p64">
                  <a:extLst>
                    <a:ext uri="{FF2B5EF4-FFF2-40B4-BE49-F238E27FC236}">
                      <a16:creationId xmlns:a16="http://schemas.microsoft.com/office/drawing/2014/main" id="{80143E18-4F90-44FF-9BD0-C04369908B49}"/>
                    </a:ext>
                  </a:extLst>
                </p:cNvPr>
                <p:cNvSpPr/>
                <p:nvPr/>
              </p:nvSpPr>
              <p:spPr>
                <a:xfrm>
                  <a:off x="3944238" y="3336931"/>
                  <a:ext cx="36896" cy="819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2193" extrusionOk="0">
                      <a:moveTo>
                        <a:pt x="274" y="1"/>
                      </a:moveTo>
                      <a:cubicBezTo>
                        <a:pt x="274" y="1"/>
                        <a:pt x="274" y="48"/>
                        <a:pt x="263" y="132"/>
                      </a:cubicBezTo>
                      <a:cubicBezTo>
                        <a:pt x="251" y="227"/>
                        <a:pt x="239" y="358"/>
                        <a:pt x="227" y="525"/>
                      </a:cubicBezTo>
                      <a:cubicBezTo>
                        <a:pt x="191" y="858"/>
                        <a:pt x="155" y="1334"/>
                        <a:pt x="120" y="1906"/>
                      </a:cubicBezTo>
                      <a:cubicBezTo>
                        <a:pt x="84" y="2477"/>
                        <a:pt x="60" y="3144"/>
                        <a:pt x="36" y="3858"/>
                      </a:cubicBezTo>
                      <a:cubicBezTo>
                        <a:pt x="24" y="4216"/>
                        <a:pt x="13" y="4585"/>
                        <a:pt x="13" y="4954"/>
                      </a:cubicBezTo>
                      <a:cubicBezTo>
                        <a:pt x="1" y="5335"/>
                        <a:pt x="1" y="5716"/>
                        <a:pt x="1" y="6097"/>
                      </a:cubicBezTo>
                      <a:cubicBezTo>
                        <a:pt x="1" y="6478"/>
                        <a:pt x="1" y="6859"/>
                        <a:pt x="13" y="7240"/>
                      </a:cubicBezTo>
                      <a:cubicBezTo>
                        <a:pt x="13" y="7609"/>
                        <a:pt x="24" y="7978"/>
                        <a:pt x="36" y="8335"/>
                      </a:cubicBezTo>
                      <a:cubicBezTo>
                        <a:pt x="48" y="9049"/>
                        <a:pt x="84" y="9716"/>
                        <a:pt x="120" y="10288"/>
                      </a:cubicBezTo>
                      <a:cubicBezTo>
                        <a:pt x="155" y="10859"/>
                        <a:pt x="191" y="11335"/>
                        <a:pt x="227" y="11669"/>
                      </a:cubicBezTo>
                      <a:cubicBezTo>
                        <a:pt x="239" y="11835"/>
                        <a:pt x="251" y="11966"/>
                        <a:pt x="263" y="12062"/>
                      </a:cubicBezTo>
                      <a:cubicBezTo>
                        <a:pt x="274" y="12145"/>
                        <a:pt x="274" y="12193"/>
                        <a:pt x="274" y="12193"/>
                      </a:cubicBezTo>
                      <a:cubicBezTo>
                        <a:pt x="274" y="12193"/>
                        <a:pt x="286" y="12145"/>
                        <a:pt x="298" y="12062"/>
                      </a:cubicBezTo>
                      <a:cubicBezTo>
                        <a:pt x="298" y="11966"/>
                        <a:pt x="322" y="11835"/>
                        <a:pt x="334" y="11669"/>
                      </a:cubicBezTo>
                      <a:cubicBezTo>
                        <a:pt x="370" y="11335"/>
                        <a:pt x="405" y="10859"/>
                        <a:pt x="441" y="10288"/>
                      </a:cubicBezTo>
                      <a:cubicBezTo>
                        <a:pt x="477" y="9716"/>
                        <a:pt x="501" y="9049"/>
                        <a:pt x="525" y="8335"/>
                      </a:cubicBezTo>
                      <a:cubicBezTo>
                        <a:pt x="536" y="7978"/>
                        <a:pt x="536" y="7609"/>
                        <a:pt x="548" y="7240"/>
                      </a:cubicBezTo>
                      <a:cubicBezTo>
                        <a:pt x="548" y="6859"/>
                        <a:pt x="548" y="6478"/>
                        <a:pt x="548" y="6097"/>
                      </a:cubicBezTo>
                      <a:cubicBezTo>
                        <a:pt x="548" y="5716"/>
                        <a:pt x="548" y="5335"/>
                        <a:pt x="548" y="4954"/>
                      </a:cubicBezTo>
                      <a:cubicBezTo>
                        <a:pt x="536" y="4585"/>
                        <a:pt x="536" y="4216"/>
                        <a:pt x="525" y="3858"/>
                      </a:cubicBezTo>
                      <a:cubicBezTo>
                        <a:pt x="501" y="3144"/>
                        <a:pt x="465" y="2477"/>
                        <a:pt x="441" y="1906"/>
                      </a:cubicBezTo>
                      <a:cubicBezTo>
                        <a:pt x="405" y="1334"/>
                        <a:pt x="358" y="858"/>
                        <a:pt x="334" y="525"/>
                      </a:cubicBezTo>
                      <a:cubicBezTo>
                        <a:pt x="322" y="358"/>
                        <a:pt x="298" y="227"/>
                        <a:pt x="298" y="132"/>
                      </a:cubicBezTo>
                      <a:cubicBezTo>
                        <a:pt x="286" y="48"/>
                        <a:pt x="274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92" name="Google Shape;3555;p64">
                  <a:extLst>
                    <a:ext uri="{FF2B5EF4-FFF2-40B4-BE49-F238E27FC236}">
                      <a16:creationId xmlns:a16="http://schemas.microsoft.com/office/drawing/2014/main" id="{35DBEC35-D22F-483B-BB4E-8594FE959DC0}"/>
                    </a:ext>
                  </a:extLst>
                </p:cNvPr>
                <p:cNvSpPr/>
                <p:nvPr/>
              </p:nvSpPr>
              <p:spPr>
                <a:xfrm>
                  <a:off x="4350761" y="3336931"/>
                  <a:ext cx="36828" cy="819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2193" extrusionOk="0">
                      <a:moveTo>
                        <a:pt x="274" y="1"/>
                      </a:moveTo>
                      <a:cubicBezTo>
                        <a:pt x="274" y="1"/>
                        <a:pt x="262" y="48"/>
                        <a:pt x="262" y="132"/>
                      </a:cubicBezTo>
                      <a:cubicBezTo>
                        <a:pt x="250" y="227"/>
                        <a:pt x="238" y="358"/>
                        <a:pt x="214" y="525"/>
                      </a:cubicBezTo>
                      <a:cubicBezTo>
                        <a:pt x="191" y="858"/>
                        <a:pt x="155" y="1334"/>
                        <a:pt x="119" y="1906"/>
                      </a:cubicBezTo>
                      <a:cubicBezTo>
                        <a:pt x="83" y="2477"/>
                        <a:pt x="48" y="3144"/>
                        <a:pt x="24" y="3858"/>
                      </a:cubicBezTo>
                      <a:cubicBezTo>
                        <a:pt x="24" y="4216"/>
                        <a:pt x="12" y="4585"/>
                        <a:pt x="12" y="4954"/>
                      </a:cubicBezTo>
                      <a:cubicBezTo>
                        <a:pt x="0" y="5335"/>
                        <a:pt x="0" y="5716"/>
                        <a:pt x="0" y="6097"/>
                      </a:cubicBezTo>
                      <a:cubicBezTo>
                        <a:pt x="0" y="6478"/>
                        <a:pt x="0" y="6859"/>
                        <a:pt x="0" y="7240"/>
                      </a:cubicBezTo>
                      <a:cubicBezTo>
                        <a:pt x="12" y="7609"/>
                        <a:pt x="24" y="7978"/>
                        <a:pt x="24" y="8335"/>
                      </a:cubicBezTo>
                      <a:cubicBezTo>
                        <a:pt x="48" y="9049"/>
                        <a:pt x="83" y="9716"/>
                        <a:pt x="119" y="10288"/>
                      </a:cubicBezTo>
                      <a:cubicBezTo>
                        <a:pt x="143" y="10859"/>
                        <a:pt x="191" y="11335"/>
                        <a:pt x="214" y="11669"/>
                      </a:cubicBezTo>
                      <a:cubicBezTo>
                        <a:pt x="226" y="11835"/>
                        <a:pt x="250" y="11966"/>
                        <a:pt x="262" y="12062"/>
                      </a:cubicBezTo>
                      <a:cubicBezTo>
                        <a:pt x="262" y="12145"/>
                        <a:pt x="274" y="12193"/>
                        <a:pt x="274" y="12193"/>
                      </a:cubicBezTo>
                      <a:cubicBezTo>
                        <a:pt x="274" y="12193"/>
                        <a:pt x="274" y="12145"/>
                        <a:pt x="286" y="12062"/>
                      </a:cubicBezTo>
                      <a:cubicBezTo>
                        <a:pt x="298" y="11966"/>
                        <a:pt x="310" y="11835"/>
                        <a:pt x="333" y="11669"/>
                      </a:cubicBezTo>
                      <a:cubicBezTo>
                        <a:pt x="357" y="11335"/>
                        <a:pt x="393" y="10859"/>
                        <a:pt x="429" y="10288"/>
                      </a:cubicBezTo>
                      <a:cubicBezTo>
                        <a:pt x="464" y="9716"/>
                        <a:pt x="500" y="9049"/>
                        <a:pt x="512" y="8335"/>
                      </a:cubicBezTo>
                      <a:cubicBezTo>
                        <a:pt x="524" y="7978"/>
                        <a:pt x="536" y="7609"/>
                        <a:pt x="536" y="7240"/>
                      </a:cubicBezTo>
                      <a:cubicBezTo>
                        <a:pt x="548" y="6859"/>
                        <a:pt x="548" y="6478"/>
                        <a:pt x="548" y="6097"/>
                      </a:cubicBezTo>
                      <a:cubicBezTo>
                        <a:pt x="548" y="5716"/>
                        <a:pt x="548" y="5335"/>
                        <a:pt x="536" y="4954"/>
                      </a:cubicBezTo>
                      <a:cubicBezTo>
                        <a:pt x="536" y="4585"/>
                        <a:pt x="524" y="4216"/>
                        <a:pt x="512" y="3858"/>
                      </a:cubicBezTo>
                      <a:cubicBezTo>
                        <a:pt x="500" y="3144"/>
                        <a:pt x="464" y="2477"/>
                        <a:pt x="429" y="1906"/>
                      </a:cubicBezTo>
                      <a:cubicBezTo>
                        <a:pt x="393" y="1334"/>
                        <a:pt x="357" y="858"/>
                        <a:pt x="321" y="525"/>
                      </a:cubicBezTo>
                      <a:cubicBezTo>
                        <a:pt x="310" y="358"/>
                        <a:pt x="298" y="227"/>
                        <a:pt x="286" y="132"/>
                      </a:cubicBezTo>
                      <a:cubicBezTo>
                        <a:pt x="274" y="48"/>
                        <a:pt x="274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93" name="Google Shape;3556;p64">
                  <a:extLst>
                    <a:ext uri="{FF2B5EF4-FFF2-40B4-BE49-F238E27FC236}">
                      <a16:creationId xmlns:a16="http://schemas.microsoft.com/office/drawing/2014/main" id="{D5C6B7C4-147A-4D52-B13F-1A92FB538BE3}"/>
                    </a:ext>
                  </a:extLst>
                </p:cNvPr>
                <p:cNvSpPr/>
                <p:nvPr/>
              </p:nvSpPr>
              <p:spPr>
                <a:xfrm>
                  <a:off x="4756411" y="3336931"/>
                  <a:ext cx="36896" cy="819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2193" extrusionOk="0">
                      <a:moveTo>
                        <a:pt x="274" y="1"/>
                      </a:moveTo>
                      <a:cubicBezTo>
                        <a:pt x="274" y="1"/>
                        <a:pt x="274" y="48"/>
                        <a:pt x="262" y="132"/>
                      </a:cubicBezTo>
                      <a:cubicBezTo>
                        <a:pt x="251" y="227"/>
                        <a:pt x="239" y="358"/>
                        <a:pt x="215" y="525"/>
                      </a:cubicBezTo>
                      <a:cubicBezTo>
                        <a:pt x="191" y="858"/>
                        <a:pt x="155" y="1334"/>
                        <a:pt x="120" y="1906"/>
                      </a:cubicBezTo>
                      <a:cubicBezTo>
                        <a:pt x="84" y="2477"/>
                        <a:pt x="48" y="3144"/>
                        <a:pt x="36" y="3858"/>
                      </a:cubicBezTo>
                      <a:cubicBezTo>
                        <a:pt x="24" y="4216"/>
                        <a:pt x="12" y="4585"/>
                        <a:pt x="12" y="4954"/>
                      </a:cubicBezTo>
                      <a:cubicBezTo>
                        <a:pt x="0" y="5335"/>
                        <a:pt x="0" y="5716"/>
                        <a:pt x="0" y="6097"/>
                      </a:cubicBezTo>
                      <a:cubicBezTo>
                        <a:pt x="0" y="6478"/>
                        <a:pt x="0" y="6859"/>
                        <a:pt x="12" y="7240"/>
                      </a:cubicBezTo>
                      <a:cubicBezTo>
                        <a:pt x="12" y="7609"/>
                        <a:pt x="24" y="7978"/>
                        <a:pt x="36" y="8335"/>
                      </a:cubicBezTo>
                      <a:cubicBezTo>
                        <a:pt x="48" y="9049"/>
                        <a:pt x="84" y="9716"/>
                        <a:pt x="120" y="10288"/>
                      </a:cubicBezTo>
                      <a:cubicBezTo>
                        <a:pt x="155" y="10859"/>
                        <a:pt x="191" y="11335"/>
                        <a:pt x="215" y="11669"/>
                      </a:cubicBezTo>
                      <a:cubicBezTo>
                        <a:pt x="239" y="11835"/>
                        <a:pt x="251" y="11966"/>
                        <a:pt x="262" y="12062"/>
                      </a:cubicBezTo>
                      <a:cubicBezTo>
                        <a:pt x="274" y="12145"/>
                        <a:pt x="274" y="12193"/>
                        <a:pt x="274" y="12193"/>
                      </a:cubicBezTo>
                      <a:cubicBezTo>
                        <a:pt x="274" y="12193"/>
                        <a:pt x="286" y="12145"/>
                        <a:pt x="286" y="12062"/>
                      </a:cubicBezTo>
                      <a:cubicBezTo>
                        <a:pt x="298" y="11966"/>
                        <a:pt x="310" y="11835"/>
                        <a:pt x="334" y="11669"/>
                      </a:cubicBezTo>
                      <a:cubicBezTo>
                        <a:pt x="358" y="11335"/>
                        <a:pt x="393" y="10859"/>
                        <a:pt x="429" y="10288"/>
                      </a:cubicBezTo>
                      <a:cubicBezTo>
                        <a:pt x="465" y="9716"/>
                        <a:pt x="501" y="9049"/>
                        <a:pt x="524" y="8335"/>
                      </a:cubicBezTo>
                      <a:cubicBezTo>
                        <a:pt x="524" y="7978"/>
                        <a:pt x="536" y="7609"/>
                        <a:pt x="536" y="7240"/>
                      </a:cubicBezTo>
                      <a:cubicBezTo>
                        <a:pt x="548" y="6859"/>
                        <a:pt x="548" y="6478"/>
                        <a:pt x="548" y="6097"/>
                      </a:cubicBezTo>
                      <a:cubicBezTo>
                        <a:pt x="548" y="5716"/>
                        <a:pt x="548" y="5335"/>
                        <a:pt x="536" y="4954"/>
                      </a:cubicBezTo>
                      <a:cubicBezTo>
                        <a:pt x="536" y="4585"/>
                        <a:pt x="524" y="4216"/>
                        <a:pt x="524" y="3858"/>
                      </a:cubicBezTo>
                      <a:cubicBezTo>
                        <a:pt x="501" y="3144"/>
                        <a:pt x="465" y="2477"/>
                        <a:pt x="429" y="1906"/>
                      </a:cubicBezTo>
                      <a:cubicBezTo>
                        <a:pt x="393" y="1334"/>
                        <a:pt x="358" y="858"/>
                        <a:pt x="334" y="525"/>
                      </a:cubicBezTo>
                      <a:cubicBezTo>
                        <a:pt x="310" y="358"/>
                        <a:pt x="298" y="227"/>
                        <a:pt x="286" y="132"/>
                      </a:cubicBezTo>
                      <a:cubicBezTo>
                        <a:pt x="286" y="48"/>
                        <a:pt x="274" y="1"/>
                        <a:pt x="27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94" name="Google Shape;3557;p64">
                  <a:extLst>
                    <a:ext uri="{FF2B5EF4-FFF2-40B4-BE49-F238E27FC236}">
                      <a16:creationId xmlns:a16="http://schemas.microsoft.com/office/drawing/2014/main" id="{D8EBDDDB-7429-472C-B2B3-E216999599A6}"/>
                    </a:ext>
                  </a:extLst>
                </p:cNvPr>
                <p:cNvSpPr/>
                <p:nvPr/>
              </p:nvSpPr>
              <p:spPr>
                <a:xfrm>
                  <a:off x="5162866" y="3336931"/>
                  <a:ext cx="36896" cy="8197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2193" extrusionOk="0">
                      <a:moveTo>
                        <a:pt x="275" y="1"/>
                      </a:moveTo>
                      <a:cubicBezTo>
                        <a:pt x="275" y="1"/>
                        <a:pt x="263" y="48"/>
                        <a:pt x="251" y="132"/>
                      </a:cubicBezTo>
                      <a:cubicBezTo>
                        <a:pt x="251" y="227"/>
                        <a:pt x="227" y="358"/>
                        <a:pt x="215" y="525"/>
                      </a:cubicBezTo>
                      <a:cubicBezTo>
                        <a:pt x="191" y="858"/>
                        <a:pt x="144" y="1334"/>
                        <a:pt x="108" y="1906"/>
                      </a:cubicBezTo>
                      <a:cubicBezTo>
                        <a:pt x="84" y="2477"/>
                        <a:pt x="48" y="3144"/>
                        <a:pt x="25" y="3858"/>
                      </a:cubicBezTo>
                      <a:cubicBezTo>
                        <a:pt x="13" y="4216"/>
                        <a:pt x="13" y="4585"/>
                        <a:pt x="1" y="4954"/>
                      </a:cubicBezTo>
                      <a:cubicBezTo>
                        <a:pt x="1" y="5335"/>
                        <a:pt x="1" y="5716"/>
                        <a:pt x="1" y="6097"/>
                      </a:cubicBezTo>
                      <a:cubicBezTo>
                        <a:pt x="1" y="6478"/>
                        <a:pt x="1" y="6859"/>
                        <a:pt x="1" y="7240"/>
                      </a:cubicBezTo>
                      <a:cubicBezTo>
                        <a:pt x="13" y="7609"/>
                        <a:pt x="13" y="7978"/>
                        <a:pt x="25" y="8335"/>
                      </a:cubicBezTo>
                      <a:cubicBezTo>
                        <a:pt x="48" y="9049"/>
                        <a:pt x="72" y="9716"/>
                        <a:pt x="108" y="10288"/>
                      </a:cubicBezTo>
                      <a:cubicBezTo>
                        <a:pt x="144" y="10859"/>
                        <a:pt x="179" y="11335"/>
                        <a:pt x="215" y="11669"/>
                      </a:cubicBezTo>
                      <a:cubicBezTo>
                        <a:pt x="227" y="11835"/>
                        <a:pt x="251" y="11966"/>
                        <a:pt x="251" y="12062"/>
                      </a:cubicBezTo>
                      <a:cubicBezTo>
                        <a:pt x="263" y="12145"/>
                        <a:pt x="275" y="12193"/>
                        <a:pt x="275" y="12193"/>
                      </a:cubicBezTo>
                      <a:cubicBezTo>
                        <a:pt x="275" y="12193"/>
                        <a:pt x="275" y="12145"/>
                        <a:pt x="287" y="12062"/>
                      </a:cubicBezTo>
                      <a:cubicBezTo>
                        <a:pt x="299" y="11966"/>
                        <a:pt x="310" y="11835"/>
                        <a:pt x="322" y="11669"/>
                      </a:cubicBezTo>
                      <a:cubicBezTo>
                        <a:pt x="358" y="11335"/>
                        <a:pt x="394" y="10859"/>
                        <a:pt x="429" y="10288"/>
                      </a:cubicBezTo>
                      <a:cubicBezTo>
                        <a:pt x="465" y="9716"/>
                        <a:pt x="501" y="9049"/>
                        <a:pt x="513" y="8335"/>
                      </a:cubicBezTo>
                      <a:cubicBezTo>
                        <a:pt x="525" y="7978"/>
                        <a:pt x="537" y="7609"/>
                        <a:pt x="537" y="7240"/>
                      </a:cubicBezTo>
                      <a:cubicBezTo>
                        <a:pt x="549" y="6859"/>
                        <a:pt x="549" y="6478"/>
                        <a:pt x="549" y="6097"/>
                      </a:cubicBezTo>
                      <a:cubicBezTo>
                        <a:pt x="549" y="5716"/>
                        <a:pt x="549" y="5335"/>
                        <a:pt x="537" y="4954"/>
                      </a:cubicBezTo>
                      <a:cubicBezTo>
                        <a:pt x="537" y="4585"/>
                        <a:pt x="525" y="4216"/>
                        <a:pt x="513" y="3858"/>
                      </a:cubicBezTo>
                      <a:cubicBezTo>
                        <a:pt x="501" y="3144"/>
                        <a:pt x="465" y="2477"/>
                        <a:pt x="429" y="1906"/>
                      </a:cubicBezTo>
                      <a:cubicBezTo>
                        <a:pt x="394" y="1334"/>
                        <a:pt x="358" y="858"/>
                        <a:pt x="322" y="525"/>
                      </a:cubicBezTo>
                      <a:cubicBezTo>
                        <a:pt x="310" y="358"/>
                        <a:pt x="299" y="227"/>
                        <a:pt x="287" y="132"/>
                      </a:cubicBezTo>
                      <a:cubicBezTo>
                        <a:pt x="275" y="48"/>
                        <a:pt x="275" y="1"/>
                        <a:pt x="27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95" name="Google Shape;3558;p64">
                  <a:extLst>
                    <a:ext uri="{FF2B5EF4-FFF2-40B4-BE49-F238E27FC236}">
                      <a16:creationId xmlns:a16="http://schemas.microsoft.com/office/drawing/2014/main" id="{2E5A0F42-E07A-4A94-A571-3489D92D1300}"/>
                    </a:ext>
                  </a:extLst>
                </p:cNvPr>
                <p:cNvSpPr/>
                <p:nvPr/>
              </p:nvSpPr>
              <p:spPr>
                <a:xfrm>
                  <a:off x="3468158" y="3152035"/>
                  <a:ext cx="2207684" cy="2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0" h="3680" extrusionOk="0">
                      <a:moveTo>
                        <a:pt x="1084" y="0"/>
                      </a:moveTo>
                      <a:cubicBezTo>
                        <a:pt x="191" y="0"/>
                        <a:pt x="0" y="822"/>
                        <a:pt x="0" y="1834"/>
                      </a:cubicBezTo>
                      <a:cubicBezTo>
                        <a:pt x="0" y="2858"/>
                        <a:pt x="191" y="3679"/>
                        <a:pt x="1084" y="3679"/>
                      </a:cubicBezTo>
                      <a:lnTo>
                        <a:pt x="31766" y="3679"/>
                      </a:lnTo>
                      <a:cubicBezTo>
                        <a:pt x="32659" y="3679"/>
                        <a:pt x="32850" y="2858"/>
                        <a:pt x="32850" y="1834"/>
                      </a:cubicBezTo>
                      <a:cubicBezTo>
                        <a:pt x="32850" y="822"/>
                        <a:pt x="32659" y="0"/>
                        <a:pt x="31766" y="0"/>
                      </a:cubicBezTo>
                      <a:close/>
                    </a:path>
                  </a:pathLst>
                </a:custGeom>
                <a:solidFill>
                  <a:srgbClr val="AF77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96" name="Google Shape;3559;p64">
                  <a:extLst>
                    <a:ext uri="{FF2B5EF4-FFF2-40B4-BE49-F238E27FC236}">
                      <a16:creationId xmlns:a16="http://schemas.microsoft.com/office/drawing/2014/main" id="{B62E9364-0FA8-4490-B809-D9AFCB9A0C80}"/>
                    </a:ext>
                  </a:extLst>
                </p:cNvPr>
                <p:cNvSpPr/>
                <p:nvPr/>
              </p:nvSpPr>
              <p:spPr>
                <a:xfrm>
                  <a:off x="3468158" y="3247307"/>
                  <a:ext cx="2207684" cy="56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50" h="846" extrusionOk="0">
                      <a:moveTo>
                        <a:pt x="1084" y="0"/>
                      </a:moveTo>
                      <a:cubicBezTo>
                        <a:pt x="191" y="0"/>
                        <a:pt x="0" y="191"/>
                        <a:pt x="0" y="417"/>
                      </a:cubicBezTo>
                      <a:cubicBezTo>
                        <a:pt x="0" y="655"/>
                        <a:pt x="191" y="846"/>
                        <a:pt x="1084" y="846"/>
                      </a:cubicBezTo>
                      <a:lnTo>
                        <a:pt x="31766" y="846"/>
                      </a:lnTo>
                      <a:cubicBezTo>
                        <a:pt x="32659" y="846"/>
                        <a:pt x="32850" y="655"/>
                        <a:pt x="32850" y="417"/>
                      </a:cubicBezTo>
                      <a:cubicBezTo>
                        <a:pt x="32850" y="191"/>
                        <a:pt x="32659" y="0"/>
                        <a:pt x="31766" y="0"/>
                      </a:cubicBezTo>
                      <a:close/>
                    </a:path>
                  </a:pathLst>
                </a:custGeom>
                <a:solidFill>
                  <a:srgbClr val="513153">
                    <a:alpha val="313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97" name="Google Shape;3560;p64">
                  <a:extLst>
                    <a:ext uri="{FF2B5EF4-FFF2-40B4-BE49-F238E27FC236}">
                      <a16:creationId xmlns:a16="http://schemas.microsoft.com/office/drawing/2014/main" id="{E5B276B9-8E3A-47CE-A7AA-25D2BDD92584}"/>
                    </a:ext>
                  </a:extLst>
                </p:cNvPr>
                <p:cNvSpPr/>
                <p:nvPr/>
              </p:nvSpPr>
              <p:spPr>
                <a:xfrm>
                  <a:off x="3546586" y="3986152"/>
                  <a:ext cx="180109" cy="348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0" h="5180" extrusionOk="0">
                      <a:moveTo>
                        <a:pt x="0" y="1"/>
                      </a:moveTo>
                      <a:lnTo>
                        <a:pt x="0" y="5180"/>
                      </a:lnTo>
                      <a:lnTo>
                        <a:pt x="2679" y="5180"/>
                      </a:lnTo>
                      <a:lnTo>
                        <a:pt x="2679" y="1"/>
                      </a:lnTo>
                      <a:close/>
                    </a:path>
                  </a:pathLst>
                </a:custGeom>
                <a:solidFill>
                  <a:srgbClr val="AF77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98" name="Google Shape;3561;p64">
                  <a:extLst>
                    <a:ext uri="{FF2B5EF4-FFF2-40B4-BE49-F238E27FC236}">
                      <a16:creationId xmlns:a16="http://schemas.microsoft.com/office/drawing/2014/main" id="{24E31E16-6C85-441C-A3E1-E15F766D4D53}"/>
                    </a:ext>
                  </a:extLst>
                </p:cNvPr>
                <p:cNvSpPr/>
                <p:nvPr/>
              </p:nvSpPr>
              <p:spPr>
                <a:xfrm>
                  <a:off x="3546586" y="4167082"/>
                  <a:ext cx="361697" cy="17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2608" extrusionOk="0">
                      <a:moveTo>
                        <a:pt x="0" y="0"/>
                      </a:moveTo>
                      <a:lnTo>
                        <a:pt x="0" y="2608"/>
                      </a:lnTo>
                      <a:lnTo>
                        <a:pt x="5382" y="2608"/>
                      </a:lnTo>
                      <a:lnTo>
                        <a:pt x="5382" y="0"/>
                      </a:lnTo>
                      <a:close/>
                    </a:path>
                  </a:pathLst>
                </a:custGeom>
                <a:solidFill>
                  <a:srgbClr val="AF77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299" name="Google Shape;3562;p64">
                  <a:extLst>
                    <a:ext uri="{FF2B5EF4-FFF2-40B4-BE49-F238E27FC236}">
                      <a16:creationId xmlns:a16="http://schemas.microsoft.com/office/drawing/2014/main" id="{6AE7A2C9-EE96-40E4-970E-0C75277BE7CB}"/>
                    </a:ext>
                  </a:extLst>
                </p:cNvPr>
                <p:cNvSpPr/>
                <p:nvPr/>
              </p:nvSpPr>
              <p:spPr>
                <a:xfrm>
                  <a:off x="3585767" y="4019770"/>
                  <a:ext cx="92071" cy="7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061" extrusionOk="0">
                      <a:moveTo>
                        <a:pt x="679" y="1"/>
                      </a:moveTo>
                      <a:cubicBezTo>
                        <a:pt x="1" y="1"/>
                        <a:pt x="1" y="1060"/>
                        <a:pt x="679" y="1060"/>
                      </a:cubicBezTo>
                      <a:cubicBezTo>
                        <a:pt x="1370" y="1060"/>
                        <a:pt x="1370" y="1"/>
                        <a:pt x="679" y="1"/>
                      </a:cubicBezTo>
                      <a:close/>
                    </a:path>
                  </a:pathLst>
                </a:custGeom>
                <a:solidFill>
                  <a:srgbClr val="51315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00" name="Google Shape;3563;p64">
                  <a:extLst>
                    <a:ext uri="{FF2B5EF4-FFF2-40B4-BE49-F238E27FC236}">
                      <a16:creationId xmlns:a16="http://schemas.microsoft.com/office/drawing/2014/main" id="{72F85573-91D3-415B-83A2-74525110916D}"/>
                    </a:ext>
                  </a:extLst>
                </p:cNvPr>
                <p:cNvSpPr/>
                <p:nvPr/>
              </p:nvSpPr>
              <p:spPr>
                <a:xfrm>
                  <a:off x="3775419" y="4222281"/>
                  <a:ext cx="92071" cy="7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061" extrusionOk="0">
                      <a:moveTo>
                        <a:pt x="691" y="1"/>
                      </a:moveTo>
                      <a:cubicBezTo>
                        <a:pt x="0" y="1"/>
                        <a:pt x="0" y="1061"/>
                        <a:pt x="691" y="1061"/>
                      </a:cubicBezTo>
                      <a:cubicBezTo>
                        <a:pt x="1370" y="1061"/>
                        <a:pt x="1370" y="1"/>
                        <a:pt x="691" y="1"/>
                      </a:cubicBezTo>
                      <a:close/>
                    </a:path>
                  </a:pathLst>
                </a:custGeom>
                <a:solidFill>
                  <a:srgbClr val="51315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01" name="Google Shape;3564;p64">
                  <a:extLst>
                    <a:ext uri="{FF2B5EF4-FFF2-40B4-BE49-F238E27FC236}">
                      <a16:creationId xmlns:a16="http://schemas.microsoft.com/office/drawing/2014/main" id="{43846686-36C5-4616-915A-C324C1935CBC}"/>
                    </a:ext>
                  </a:extLst>
                </p:cNvPr>
                <p:cNvSpPr/>
                <p:nvPr/>
              </p:nvSpPr>
              <p:spPr>
                <a:xfrm>
                  <a:off x="5417372" y="3986152"/>
                  <a:ext cx="180042" cy="348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9" h="5180" extrusionOk="0">
                      <a:moveTo>
                        <a:pt x="0" y="1"/>
                      </a:moveTo>
                      <a:lnTo>
                        <a:pt x="0" y="5180"/>
                      </a:lnTo>
                      <a:lnTo>
                        <a:pt x="2679" y="5180"/>
                      </a:lnTo>
                      <a:lnTo>
                        <a:pt x="2679" y="1"/>
                      </a:lnTo>
                      <a:close/>
                    </a:path>
                  </a:pathLst>
                </a:custGeom>
                <a:solidFill>
                  <a:srgbClr val="AF77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02" name="Google Shape;3565;p64">
                  <a:extLst>
                    <a:ext uri="{FF2B5EF4-FFF2-40B4-BE49-F238E27FC236}">
                      <a16:creationId xmlns:a16="http://schemas.microsoft.com/office/drawing/2014/main" id="{D491E528-0007-47ED-AED6-BA973BCDDBA2}"/>
                    </a:ext>
                  </a:extLst>
                </p:cNvPr>
                <p:cNvSpPr/>
                <p:nvPr/>
              </p:nvSpPr>
              <p:spPr>
                <a:xfrm>
                  <a:off x="5235717" y="4167082"/>
                  <a:ext cx="361697" cy="1753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2" h="2608" extrusionOk="0">
                      <a:moveTo>
                        <a:pt x="0" y="0"/>
                      </a:moveTo>
                      <a:lnTo>
                        <a:pt x="0" y="2608"/>
                      </a:lnTo>
                      <a:lnTo>
                        <a:pt x="5382" y="2608"/>
                      </a:lnTo>
                      <a:lnTo>
                        <a:pt x="5382" y="0"/>
                      </a:lnTo>
                      <a:close/>
                    </a:path>
                  </a:pathLst>
                </a:custGeom>
                <a:solidFill>
                  <a:srgbClr val="AF77B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03" name="Google Shape;3566;p64">
                  <a:extLst>
                    <a:ext uri="{FF2B5EF4-FFF2-40B4-BE49-F238E27FC236}">
                      <a16:creationId xmlns:a16="http://schemas.microsoft.com/office/drawing/2014/main" id="{EB7391C0-D7A9-4BF3-8C09-50D69DB00502}"/>
                    </a:ext>
                  </a:extLst>
                </p:cNvPr>
                <p:cNvSpPr/>
                <p:nvPr/>
              </p:nvSpPr>
              <p:spPr>
                <a:xfrm>
                  <a:off x="5466163" y="4019770"/>
                  <a:ext cx="92071" cy="7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061" extrusionOk="0">
                      <a:moveTo>
                        <a:pt x="691" y="1"/>
                      </a:moveTo>
                      <a:cubicBezTo>
                        <a:pt x="0" y="1"/>
                        <a:pt x="0" y="1060"/>
                        <a:pt x="691" y="1060"/>
                      </a:cubicBezTo>
                      <a:cubicBezTo>
                        <a:pt x="1370" y="1060"/>
                        <a:pt x="1370" y="1"/>
                        <a:pt x="691" y="1"/>
                      </a:cubicBezTo>
                      <a:close/>
                    </a:path>
                  </a:pathLst>
                </a:custGeom>
                <a:solidFill>
                  <a:srgbClr val="51315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04" name="Google Shape;3567;p64">
                  <a:extLst>
                    <a:ext uri="{FF2B5EF4-FFF2-40B4-BE49-F238E27FC236}">
                      <a16:creationId xmlns:a16="http://schemas.microsoft.com/office/drawing/2014/main" id="{49A73F93-4988-4C3C-80A1-B32F496601AC}"/>
                    </a:ext>
                  </a:extLst>
                </p:cNvPr>
                <p:cNvSpPr/>
                <p:nvPr/>
              </p:nvSpPr>
              <p:spPr>
                <a:xfrm>
                  <a:off x="5276510" y="4222281"/>
                  <a:ext cx="92071" cy="71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061" extrusionOk="0">
                      <a:moveTo>
                        <a:pt x="679" y="1"/>
                      </a:moveTo>
                      <a:cubicBezTo>
                        <a:pt x="1" y="1"/>
                        <a:pt x="1" y="1061"/>
                        <a:pt x="679" y="1061"/>
                      </a:cubicBezTo>
                      <a:cubicBezTo>
                        <a:pt x="1370" y="1061"/>
                        <a:pt x="1370" y="1"/>
                        <a:pt x="679" y="1"/>
                      </a:cubicBezTo>
                      <a:close/>
                    </a:path>
                  </a:pathLst>
                </a:custGeom>
                <a:solidFill>
                  <a:srgbClr val="51315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05" name="Google Shape;3568;p64">
                  <a:extLst>
                    <a:ext uri="{FF2B5EF4-FFF2-40B4-BE49-F238E27FC236}">
                      <a16:creationId xmlns:a16="http://schemas.microsoft.com/office/drawing/2014/main" id="{36AF4202-BB58-4BF6-84CE-B1D5EA7B9CF4}"/>
                    </a:ext>
                  </a:extLst>
                </p:cNvPr>
                <p:cNvSpPr/>
                <p:nvPr/>
              </p:nvSpPr>
              <p:spPr>
                <a:xfrm>
                  <a:off x="4273139" y="2947909"/>
                  <a:ext cx="597788" cy="652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95" h="9704" extrusionOk="0">
                      <a:moveTo>
                        <a:pt x="3358" y="0"/>
                      </a:moveTo>
                      <a:cubicBezTo>
                        <a:pt x="1512" y="0"/>
                        <a:pt x="0" y="1512"/>
                        <a:pt x="0" y="3370"/>
                      </a:cubicBezTo>
                      <a:lnTo>
                        <a:pt x="0" y="6346"/>
                      </a:lnTo>
                      <a:cubicBezTo>
                        <a:pt x="0" y="8192"/>
                        <a:pt x="1512" y="9704"/>
                        <a:pt x="3358" y="9704"/>
                      </a:cubicBezTo>
                      <a:lnTo>
                        <a:pt x="5537" y="9704"/>
                      </a:lnTo>
                      <a:cubicBezTo>
                        <a:pt x="7382" y="9704"/>
                        <a:pt x="8894" y="8192"/>
                        <a:pt x="8894" y="6346"/>
                      </a:cubicBezTo>
                      <a:lnTo>
                        <a:pt x="8894" y="3370"/>
                      </a:lnTo>
                      <a:cubicBezTo>
                        <a:pt x="8894" y="1512"/>
                        <a:pt x="7382" y="0"/>
                        <a:pt x="5537" y="0"/>
                      </a:cubicBezTo>
                      <a:close/>
                    </a:path>
                  </a:pathLst>
                </a:custGeom>
                <a:solidFill>
                  <a:srgbClr val="9EE9F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06" name="Google Shape;3569;p64">
                  <a:extLst>
                    <a:ext uri="{FF2B5EF4-FFF2-40B4-BE49-F238E27FC236}">
                      <a16:creationId xmlns:a16="http://schemas.microsoft.com/office/drawing/2014/main" id="{B7814410-E9C1-486E-8262-F08453486073}"/>
                    </a:ext>
                  </a:extLst>
                </p:cNvPr>
                <p:cNvSpPr/>
                <p:nvPr/>
              </p:nvSpPr>
              <p:spPr>
                <a:xfrm>
                  <a:off x="4343503" y="3018372"/>
                  <a:ext cx="456994" cy="5115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0" h="7609" extrusionOk="0">
                      <a:moveTo>
                        <a:pt x="2311" y="0"/>
                      </a:moveTo>
                      <a:cubicBezTo>
                        <a:pt x="1037" y="0"/>
                        <a:pt x="1" y="1036"/>
                        <a:pt x="1" y="2322"/>
                      </a:cubicBezTo>
                      <a:lnTo>
                        <a:pt x="1" y="5298"/>
                      </a:lnTo>
                      <a:cubicBezTo>
                        <a:pt x="1" y="6572"/>
                        <a:pt x="1037" y="7608"/>
                        <a:pt x="2311" y="7608"/>
                      </a:cubicBezTo>
                      <a:lnTo>
                        <a:pt x="4490" y="7608"/>
                      </a:lnTo>
                      <a:cubicBezTo>
                        <a:pt x="5763" y="7608"/>
                        <a:pt x="6799" y="6572"/>
                        <a:pt x="6799" y="5298"/>
                      </a:cubicBezTo>
                      <a:lnTo>
                        <a:pt x="6799" y="2322"/>
                      </a:lnTo>
                      <a:cubicBezTo>
                        <a:pt x="6799" y="1036"/>
                        <a:pt x="5763" y="0"/>
                        <a:pt x="4490" y="0"/>
                      </a:cubicBezTo>
                      <a:close/>
                    </a:path>
                  </a:pathLst>
                </a:custGeom>
                <a:solidFill>
                  <a:srgbClr val="E7595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  <p:sp>
              <p:nvSpPr>
                <p:cNvPr id="307" name="Google Shape;3570;p64">
                  <a:extLst>
                    <a:ext uri="{FF2B5EF4-FFF2-40B4-BE49-F238E27FC236}">
                      <a16:creationId xmlns:a16="http://schemas.microsoft.com/office/drawing/2014/main" id="{F3DA8831-A39E-4013-9D83-D2F0A9CC3B81}"/>
                    </a:ext>
                  </a:extLst>
                </p:cNvPr>
                <p:cNvSpPr/>
                <p:nvPr/>
              </p:nvSpPr>
              <p:spPr>
                <a:xfrm>
                  <a:off x="4510776" y="3155195"/>
                  <a:ext cx="122448" cy="23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3538" extrusionOk="0">
                      <a:moveTo>
                        <a:pt x="905" y="1"/>
                      </a:moveTo>
                      <a:cubicBezTo>
                        <a:pt x="405" y="1"/>
                        <a:pt x="0" y="406"/>
                        <a:pt x="0" y="918"/>
                      </a:cubicBezTo>
                      <a:cubicBezTo>
                        <a:pt x="0" y="1263"/>
                        <a:pt x="203" y="1573"/>
                        <a:pt x="500" y="1727"/>
                      </a:cubicBezTo>
                      <a:lnTo>
                        <a:pt x="48" y="3537"/>
                      </a:lnTo>
                      <a:lnTo>
                        <a:pt x="1762" y="3537"/>
                      </a:lnTo>
                      <a:lnTo>
                        <a:pt x="1310" y="1727"/>
                      </a:lnTo>
                      <a:cubicBezTo>
                        <a:pt x="1620" y="1573"/>
                        <a:pt x="1822" y="1263"/>
                        <a:pt x="1822" y="918"/>
                      </a:cubicBezTo>
                      <a:cubicBezTo>
                        <a:pt x="1822" y="406"/>
                        <a:pt x="1417" y="1"/>
                        <a:pt x="905" y="1"/>
                      </a:cubicBezTo>
                      <a:close/>
                    </a:path>
                  </a:pathLst>
                </a:custGeom>
                <a:solidFill>
                  <a:srgbClr val="51315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867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89"/>
                </a:p>
              </p:txBody>
            </p:sp>
          </p:grp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5D3E3F0-F83C-4EF4-A84A-0A033A4548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2125">
                        <a14:foregroundMark x1="54438" y1="87083" x2="58750" y2="88917"/>
                        <a14:foregroundMark x1="89875" y1="35333" x2="92125" y2="44833"/>
                        <a14:foregroundMark x1="92125" y1="44833" x2="92125" y2="48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3061099" y="1994068"/>
            <a:ext cx="1933609" cy="1450207"/>
          </a:xfrm>
          <a:prstGeom prst="rect">
            <a:avLst/>
          </a:prstGeom>
        </p:spPr>
      </p:pic>
      <p:pic>
        <p:nvPicPr>
          <p:cNvPr id="9" name="Picture 8" descr="A family in front of a house&#10;&#10;Description automatically generated">
            <a:extLst>
              <a:ext uri="{FF2B5EF4-FFF2-40B4-BE49-F238E27FC236}">
                <a16:creationId xmlns:a16="http://schemas.microsoft.com/office/drawing/2014/main" id="{6682079A-C755-08BB-77DB-814A3CADB5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3691">
            <a:off x="1739525" y="74577"/>
            <a:ext cx="1323975" cy="7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581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46F4656-4DD3-4862-91A4-53D200D5418B}"/>
              </a:ext>
            </a:extLst>
          </p:cNvPr>
          <p:cNvGrpSpPr/>
          <p:nvPr/>
        </p:nvGrpSpPr>
        <p:grpSpPr>
          <a:xfrm>
            <a:off x="3916906" y="3316779"/>
            <a:ext cx="3753134" cy="3261815"/>
            <a:chOff x="3916906" y="3316779"/>
            <a:chExt cx="3753134" cy="326181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69010D-B67A-4557-B2F3-D656BDFEB046}"/>
                </a:ext>
              </a:extLst>
            </p:cNvPr>
            <p:cNvSpPr/>
            <p:nvPr/>
          </p:nvSpPr>
          <p:spPr>
            <a:xfrm>
              <a:off x="3916906" y="3316779"/>
              <a:ext cx="3753134" cy="3261815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0A27663-A263-4A15-8637-1E31707C0AE0}"/>
                </a:ext>
              </a:extLst>
            </p:cNvPr>
            <p:cNvSpPr/>
            <p:nvPr/>
          </p:nvSpPr>
          <p:spPr>
            <a:xfrm>
              <a:off x="4004253" y="3881766"/>
              <a:ext cx="3512091" cy="13234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>
                  <a:latin typeface="Century" panose="02040604050505020304" pitchFamily="18" charset="0"/>
                </a:rPr>
                <a:t>قال رسول الله صلى الله عليه وسلم : أفلا أعلمكم شيئا تدركون به من سبقكم ، وتسبقون من بعدكم . ولا يكون أحد أفضل منكم ، إلا من صنع مثل ما صنعتم ؟ قالوا : بلى ، يا رسول الله . قال : تسبحون وتكبرون وتحمدون دبر كل صلاة : ثلاثا وثلاثين مرة </a:t>
              </a:r>
              <a:endPara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" panose="02040604050505020304" pitchFamily="18" charset="0"/>
                <a:sym typeface="Calibri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34495AC-DB65-4204-9722-821DF75B4188}"/>
                </a:ext>
              </a:extLst>
            </p:cNvPr>
            <p:cNvSpPr/>
            <p:nvPr/>
          </p:nvSpPr>
          <p:spPr>
            <a:xfrm>
              <a:off x="6465325" y="5225055"/>
              <a:ext cx="1032454" cy="90886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JO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سبحان الله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3A4E1CF-71F1-473B-823E-FA71A47CE981}"/>
                </a:ext>
              </a:extLst>
            </p:cNvPr>
            <p:cNvSpPr/>
            <p:nvPr/>
          </p:nvSpPr>
          <p:spPr>
            <a:xfrm>
              <a:off x="5340904" y="5269670"/>
              <a:ext cx="1032454" cy="90886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JO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الحمد لله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D5FB28A-2887-458E-AC3F-D7A96C9741E5}"/>
                </a:ext>
              </a:extLst>
            </p:cNvPr>
            <p:cNvSpPr/>
            <p:nvPr/>
          </p:nvSpPr>
          <p:spPr>
            <a:xfrm>
              <a:off x="4277719" y="5273151"/>
              <a:ext cx="951484" cy="908861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JO" sz="18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الله أكبر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CA1D8D3-6F1C-4D73-9EE0-3DE291BA5806}"/>
              </a:ext>
            </a:extLst>
          </p:cNvPr>
          <p:cNvGrpSpPr/>
          <p:nvPr/>
        </p:nvGrpSpPr>
        <p:grpSpPr>
          <a:xfrm>
            <a:off x="7670040" y="54964"/>
            <a:ext cx="3753134" cy="3261815"/>
            <a:chOff x="7670040" y="54964"/>
            <a:chExt cx="3753134" cy="326181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8215B4-E8A3-4993-84E8-B446AE89DCDE}"/>
                </a:ext>
              </a:extLst>
            </p:cNvPr>
            <p:cNvSpPr/>
            <p:nvPr/>
          </p:nvSpPr>
          <p:spPr>
            <a:xfrm>
              <a:off x="7670040" y="54964"/>
              <a:ext cx="3753134" cy="3261815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50" name="Picture 2" descr="المؤاخاة بين المهاجرين والانصار، مؤاخاة المهاجرين - Online Islam">
              <a:extLst>
                <a:ext uri="{FF2B5EF4-FFF2-40B4-BE49-F238E27FC236}">
                  <a16:creationId xmlns:a16="http://schemas.microsoft.com/office/drawing/2014/main" id="{ED3948B3-CCD3-4907-8C9B-B29D6DE6DC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51" t="34789" r="20866" b="1128"/>
            <a:stretch/>
          </p:blipFill>
          <p:spPr bwMode="auto">
            <a:xfrm>
              <a:off x="8325937" y="1261985"/>
              <a:ext cx="2465414" cy="1487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4BA2A3-AF90-4C07-A71A-D85459D7BC1D}"/>
                </a:ext>
              </a:extLst>
            </p:cNvPr>
            <p:cNvSpPr/>
            <p:nvPr/>
          </p:nvSpPr>
          <p:spPr>
            <a:xfrm>
              <a:off x="7806044" y="567458"/>
              <a:ext cx="3505200" cy="83099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لقد حصل هذا في </a:t>
              </a:r>
              <a:r>
                <a:rPr kumimoji="0" lang="ar-JO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زمن النبي </a:t>
              </a:r>
              <a:r>
                <a:rPr kumimoji="0" lang="ar-JO" sz="11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صلى الله عليه و سلم </a:t>
              </a:r>
            </a:p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JO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عليك أن تبحث عن قصة المهاجرين </a:t>
              </a:r>
            </a:p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JO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بعد الهجرة لتعرف الإجابة</a:t>
              </a:r>
              <a:endPara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1DF5520-60AD-4E8A-8562-73775B0BD3AF}"/>
                </a:ext>
              </a:extLst>
            </p:cNvPr>
            <p:cNvSpPr/>
            <p:nvPr/>
          </p:nvSpPr>
          <p:spPr>
            <a:xfrm>
              <a:off x="8431336" y="2786794"/>
              <a:ext cx="2264298" cy="3385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>
                  <a:solidFill>
                    <a:srgbClr val="0070C0"/>
                  </a:solidFill>
                </a:rPr>
                <a:t>ابحث في  المطبخ عن </a:t>
              </a:r>
              <a:r>
                <a:rPr lang="ar-JO" sz="1600" b="1" dirty="0">
                  <a:solidFill>
                    <a:srgbClr val="FF0000"/>
                  </a:solidFill>
                </a:rPr>
                <a:t>بيضة</a:t>
              </a:r>
              <a:r>
                <a:rPr lang="ar-JO" sz="1600" b="1" dirty="0">
                  <a:solidFill>
                    <a:srgbClr val="0070C0"/>
                  </a:solidFill>
                </a:rPr>
                <a:t> </a:t>
              </a:r>
              <a:endPara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31BEE0D-952E-4EBE-93CE-57B86343189E}"/>
              </a:ext>
            </a:extLst>
          </p:cNvPr>
          <p:cNvGrpSpPr/>
          <p:nvPr/>
        </p:nvGrpSpPr>
        <p:grpSpPr>
          <a:xfrm>
            <a:off x="3916906" y="54964"/>
            <a:ext cx="3753134" cy="3261815"/>
            <a:chOff x="3916906" y="54964"/>
            <a:chExt cx="3753134" cy="326181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2AAD09C-3294-4261-9B74-767806D71FDD}"/>
                </a:ext>
              </a:extLst>
            </p:cNvPr>
            <p:cNvSpPr/>
            <p:nvPr/>
          </p:nvSpPr>
          <p:spPr>
            <a:xfrm>
              <a:off x="3916906" y="54964"/>
              <a:ext cx="3753134" cy="3261815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F9362CF-6BDA-42F0-880A-F88F044BF364}"/>
                </a:ext>
              </a:extLst>
            </p:cNvPr>
            <p:cNvSpPr/>
            <p:nvPr/>
          </p:nvSpPr>
          <p:spPr>
            <a:xfrm>
              <a:off x="4028836" y="234048"/>
              <a:ext cx="3505200" cy="267765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 أن فقراء المسلمين ( من المهاجرين ) </a:t>
              </a:r>
            </a:p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أتوا رسول الله صلى الله عليه وسلم فقالوا :</a:t>
              </a:r>
            </a:p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 يا رسول الله ، قد ذهب أهل الدثور بالدرجات العلى والنعيم المقيم . قال وما ذاك ؟ قالوا : </a:t>
              </a:r>
            </a:p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يصلون كما نصلي ، </a:t>
              </a:r>
            </a:p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ويصومون كما نصوم ، </a:t>
              </a:r>
            </a:p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ويتصدقون ولا نتصدق</a:t>
              </a:r>
            </a:p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.......</a:t>
              </a:r>
              <a:endParaRPr kumimoji="0" lang="ar-JO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فماذا قال لهم الرسول</a:t>
              </a:r>
            </a:p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200" b="1" dirty="0"/>
                <a:t> صلى الله عليه و سلم؟</a:t>
              </a:r>
            </a:p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ar-JO" sz="1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F229FE9-179E-4BF4-8A7C-A8407F7F14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60" t="8445" r="21408" b="13334"/>
            <a:stretch/>
          </p:blipFill>
          <p:spPr>
            <a:xfrm>
              <a:off x="4100561" y="1531931"/>
              <a:ext cx="1626102" cy="1743657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8E23CEC-7FE8-4292-9F0A-439157772D9F}"/>
                </a:ext>
              </a:extLst>
            </p:cNvPr>
            <p:cNvSpPr/>
            <p:nvPr/>
          </p:nvSpPr>
          <p:spPr>
            <a:xfrm>
              <a:off x="5737013" y="2690815"/>
              <a:ext cx="1821606" cy="5847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>
                  <a:solidFill>
                    <a:srgbClr val="0070C0"/>
                  </a:solidFill>
                </a:rPr>
                <a:t>اذهب إلى الغرفة الكبيرة</a:t>
              </a:r>
            </a:p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JO" sz="1600" b="1" i="0" u="none" strike="noStrike" cap="none" spc="0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و ابحث عن </a:t>
              </a:r>
              <a:r>
                <a:rPr kumimoji="0" lang="ar-JO" sz="1600" b="1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البيضة</a:t>
              </a:r>
              <a:endParaRPr kumimoji="0" lang="en-US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7D4AA6C-7DA1-4841-BC6C-17FDDF7AF916}"/>
              </a:ext>
            </a:extLst>
          </p:cNvPr>
          <p:cNvGrpSpPr/>
          <p:nvPr/>
        </p:nvGrpSpPr>
        <p:grpSpPr>
          <a:xfrm>
            <a:off x="163772" y="54964"/>
            <a:ext cx="3840481" cy="3261815"/>
            <a:chOff x="163772" y="54964"/>
            <a:chExt cx="3840481" cy="326181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11794B-49EE-47F8-A5EE-52D4ED25B775}"/>
                </a:ext>
              </a:extLst>
            </p:cNvPr>
            <p:cNvSpPr/>
            <p:nvPr/>
          </p:nvSpPr>
          <p:spPr>
            <a:xfrm>
              <a:off x="163772" y="54964"/>
              <a:ext cx="3753134" cy="3261815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B2DD931-1E50-4183-8A55-5CAFA75B32B6}"/>
                </a:ext>
              </a:extLst>
            </p:cNvPr>
            <p:cNvSpPr/>
            <p:nvPr/>
          </p:nvSpPr>
          <p:spPr>
            <a:xfrm>
              <a:off x="275702" y="427291"/>
              <a:ext cx="3038874" cy="178510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سؤال المهاجرين الرسول</a:t>
              </a:r>
            </a:p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 </a:t>
              </a:r>
              <a:r>
                <a:rPr lang="ar-JO" sz="1400" b="1" dirty="0"/>
                <a:t>صلى الله عليه و سلم </a:t>
              </a:r>
            </a:p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بعد الهجرة يدل على أنهم كانوا سباقين في طاعة النبي </a:t>
              </a:r>
              <a:r>
                <a:rPr lang="ar-JO" sz="1400" b="1" dirty="0"/>
                <a:t>صلى الله عليه و سلم </a:t>
              </a:r>
            </a:p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و تطبيق سنته ، لنتعرف على سنته قبل أن نعلم رد الرسول </a:t>
              </a:r>
            </a:p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400" b="1" dirty="0"/>
                <a:t>صلى الله عليه وسلم</a:t>
              </a:r>
              <a:endPara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54" name="Picture 6" descr="السنة النبوية الشريفة - مدرسة الإمام المجدد عبد السلام ياسين">
              <a:extLst>
                <a:ext uri="{FF2B5EF4-FFF2-40B4-BE49-F238E27FC236}">
                  <a16:creationId xmlns:a16="http://schemas.microsoft.com/office/drawing/2014/main" id="{D41FD238-BE14-476A-9C1A-9A5E576AD7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728" b="99123" l="10000" r="90000">
                          <a14:foregroundMark x1="53250" y1="78070" x2="56000" y2="89035"/>
                          <a14:foregroundMark x1="56000" y1="89035" x2="17250" y2="90351"/>
                          <a14:foregroundMark x1="17250" y1="90351" x2="14750" y2="89693"/>
                          <a14:foregroundMark x1="26750" y1="82675" x2="29500" y2="99123"/>
                          <a14:foregroundMark x1="71500" y1="95614" x2="86000" y2="97368"/>
                          <a14:foregroundMark x1="76000" y1="31798" x2="78500" y2="42325"/>
                          <a14:foregroundMark x1="78500" y1="44079" x2="81500" y2="53070"/>
                          <a14:foregroundMark x1="78500" y1="41886" x2="78500" y2="3728"/>
                          <a14:foregroundMark x1="78500" y1="3728" x2="76000" y2="15789"/>
                          <a14:foregroundMark x1="76000" y1="15789" x2="74000" y2="17105"/>
                          <a14:foregroundMark x1="84500" y1="31360" x2="72000" y2="30702"/>
                          <a14:foregroundMark x1="80000" y1="31798" x2="80750" y2="32456"/>
                          <a14:foregroundMark x1="79250" y1="49561" x2="79250" y2="53947"/>
                          <a14:foregroundMark x1="87250" y1="50658" x2="66750" y2="48904"/>
                          <a14:foregroundMark x1="86500" y1="49561" x2="81250" y2="489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759" y="814385"/>
              <a:ext cx="2172494" cy="24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05D082D-ABAD-41EA-8301-59E9033DC224}"/>
                </a:ext>
              </a:extLst>
            </p:cNvPr>
            <p:cNvSpPr/>
            <p:nvPr/>
          </p:nvSpPr>
          <p:spPr>
            <a:xfrm>
              <a:off x="302405" y="2495218"/>
              <a:ext cx="1804744" cy="58477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>
                  <a:solidFill>
                    <a:srgbClr val="0070C0"/>
                  </a:solidFill>
                </a:rPr>
                <a:t>ابحث في  المصلى </a:t>
              </a:r>
            </a:p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>
                  <a:solidFill>
                    <a:srgbClr val="0070C0"/>
                  </a:solidFill>
                </a:rPr>
                <a:t>عن </a:t>
              </a:r>
              <a:r>
                <a:rPr lang="ar-JO" sz="1600" b="1" dirty="0">
                  <a:solidFill>
                    <a:srgbClr val="FF0000"/>
                  </a:solidFill>
                </a:rPr>
                <a:t>كاسات ورقية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7B8C955-F3F9-47BC-A113-E3E9DF97B116}"/>
              </a:ext>
            </a:extLst>
          </p:cNvPr>
          <p:cNvGrpSpPr/>
          <p:nvPr/>
        </p:nvGrpSpPr>
        <p:grpSpPr>
          <a:xfrm>
            <a:off x="7670040" y="3316779"/>
            <a:ext cx="3753134" cy="3261815"/>
            <a:chOff x="7670040" y="3316779"/>
            <a:chExt cx="3753134" cy="326181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F473FF-3526-4761-8CCE-3815975EB3B3}"/>
                </a:ext>
              </a:extLst>
            </p:cNvPr>
            <p:cNvSpPr/>
            <p:nvPr/>
          </p:nvSpPr>
          <p:spPr>
            <a:xfrm>
              <a:off x="7670040" y="3316779"/>
              <a:ext cx="3753134" cy="3261815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F40A79-0455-4C43-B759-27E67B314994}"/>
                </a:ext>
              </a:extLst>
            </p:cNvPr>
            <p:cNvSpPr/>
            <p:nvPr/>
          </p:nvSpPr>
          <p:spPr>
            <a:xfrm>
              <a:off x="7866159" y="3828769"/>
              <a:ext cx="3421579" cy="8617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السنة هيَ كُلّ ما جاء عن النبيّ -عليه الصّلاة والسّلام- من أقوالٍ، أو أفعالٍ، أو تقاريرٍ،</a:t>
              </a:r>
              <a:endParaRPr lang="en-US" sz="1600" b="1" dirty="0"/>
            </a:p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 أو صفاتٍ خُلقية.</a:t>
              </a:r>
              <a:endPara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1C85802-25EB-4479-A595-5707C93732D6}"/>
                </a:ext>
              </a:extLst>
            </p:cNvPr>
            <p:cNvSpPr/>
            <p:nvPr/>
          </p:nvSpPr>
          <p:spPr>
            <a:xfrm>
              <a:off x="10436699" y="4634342"/>
              <a:ext cx="860324" cy="47606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JO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أقوال</a:t>
              </a:r>
              <a:endParaRPr kumimoji="0" lang="ar-JO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4425586-C38D-4A64-8517-9D66EA62AA68}"/>
                </a:ext>
              </a:extLst>
            </p:cNvPr>
            <p:cNvSpPr/>
            <p:nvPr/>
          </p:nvSpPr>
          <p:spPr>
            <a:xfrm>
              <a:off x="9522425" y="4634342"/>
              <a:ext cx="860324" cy="47606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JO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أفعال</a:t>
              </a:r>
              <a:endParaRPr kumimoji="0" lang="ar-JO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16BAAE-3777-4DFC-AEFF-5B433CE99BEB}"/>
                </a:ext>
              </a:extLst>
            </p:cNvPr>
            <p:cNvSpPr/>
            <p:nvPr/>
          </p:nvSpPr>
          <p:spPr>
            <a:xfrm>
              <a:off x="8608416" y="4634342"/>
              <a:ext cx="860324" cy="47606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JO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تقارير</a:t>
              </a:r>
              <a:endParaRPr kumimoji="0" lang="ar-JO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CE4B352-264F-4C1B-8EBA-A27F1B3009C5}"/>
                </a:ext>
              </a:extLst>
            </p:cNvPr>
            <p:cNvSpPr/>
            <p:nvPr/>
          </p:nvSpPr>
          <p:spPr>
            <a:xfrm>
              <a:off x="7718714" y="4634342"/>
              <a:ext cx="867538" cy="476069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ar-JO" sz="16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صفات</a:t>
              </a:r>
              <a:endParaRPr kumimoji="0" lang="ar-JO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74CFD0A-8744-454D-A2DB-C6214D5630D4}"/>
                </a:ext>
              </a:extLst>
            </p:cNvPr>
            <p:cNvSpPr/>
            <p:nvPr/>
          </p:nvSpPr>
          <p:spPr>
            <a:xfrm>
              <a:off x="9698317" y="5314229"/>
              <a:ext cx="1522529" cy="6463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b="1" dirty="0"/>
                <a:t>لنلعب لعبة التصويب</a:t>
              </a:r>
              <a:endPara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2058" name="Picture 10" descr="الكاسات والاكواب البلاستيكية والورقية">
              <a:extLst>
                <a:ext uri="{FF2B5EF4-FFF2-40B4-BE49-F238E27FC236}">
                  <a16:creationId xmlns:a16="http://schemas.microsoft.com/office/drawing/2014/main" id="{E780D800-BEB1-464A-A5E8-A7C0516610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7474" r="-1168" b="19161"/>
            <a:stretch/>
          </p:blipFill>
          <p:spPr bwMode="auto">
            <a:xfrm>
              <a:off x="8035494" y="5166667"/>
              <a:ext cx="1544292" cy="967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2E88FC0-7D5C-4098-AED6-61F7A3C668A3}"/>
                </a:ext>
              </a:extLst>
            </p:cNvPr>
            <p:cNvSpPr/>
            <p:nvPr/>
          </p:nvSpPr>
          <p:spPr>
            <a:xfrm>
              <a:off x="8243285" y="6190895"/>
              <a:ext cx="3067959" cy="33855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>
                  <a:solidFill>
                    <a:srgbClr val="0070C0"/>
                  </a:solidFill>
                </a:rPr>
                <a:t>ابحث في  صفي عن </a:t>
              </a:r>
              <a:r>
                <a:rPr lang="ar-JO" sz="1600" b="1" dirty="0">
                  <a:solidFill>
                    <a:srgbClr val="FF0000"/>
                  </a:solidFill>
                </a:rPr>
                <a:t>صندوق الكنز الصغير  </a:t>
              </a:r>
              <a:endParaRPr kumimoji="0" lang="en-US" sz="16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7B6044-738C-47C1-9DD0-4E54D897A83B}"/>
              </a:ext>
            </a:extLst>
          </p:cNvPr>
          <p:cNvGrpSpPr/>
          <p:nvPr/>
        </p:nvGrpSpPr>
        <p:grpSpPr>
          <a:xfrm>
            <a:off x="163772" y="3316779"/>
            <a:ext cx="3753134" cy="3261815"/>
            <a:chOff x="163772" y="3316779"/>
            <a:chExt cx="3753134" cy="326181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049F41-D192-482E-BA57-4A3CC2D50E0B}"/>
                </a:ext>
              </a:extLst>
            </p:cNvPr>
            <p:cNvSpPr/>
            <p:nvPr/>
          </p:nvSpPr>
          <p:spPr>
            <a:xfrm>
              <a:off x="163772" y="3316779"/>
              <a:ext cx="3753134" cy="3261815"/>
            </a:xfrm>
            <a:prstGeom prst="rect">
              <a:avLst/>
            </a:prstGeom>
            <a:solidFill>
              <a:srgbClr val="FFFFFF"/>
            </a:solidFill>
            <a:ln w="76200" cap="flat">
              <a:solidFill>
                <a:schemeClr val="accent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DE2FDE8-4A54-4C9E-AB0D-63F412DD2EDD}"/>
                </a:ext>
              </a:extLst>
            </p:cNvPr>
            <p:cNvSpPr/>
            <p:nvPr/>
          </p:nvSpPr>
          <p:spPr>
            <a:xfrm>
              <a:off x="241430" y="3785910"/>
              <a:ext cx="3648501" cy="156965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ar-JO" sz="1600" b="1" dirty="0"/>
                <a:t>عن رسول الله صلى الله عليه وسلم قال: ((مَن سبَّح الله دبرَ كلِّ صلاة ثلاثًا وثلاثين، وحمِد الله ثلاثًا وثلاثين، وكبَّر الله ثلاثًا وثلاثين، فتلك تسعٌ وتسعون، وقال تمام المائة: لا إله إلا الله وحده لا شريك له، له الملك وله الحمد وهو على كل شيء قدير - غُفِرت خطاياه وإن كانت مثل زَبَد البحر))؛ </a:t>
              </a:r>
              <a:r>
                <a:rPr lang="ar-JO" sz="1200" b="1" dirty="0"/>
                <a:t>رواه مسلم</a:t>
              </a:r>
              <a:r>
                <a:rPr lang="ar-JO" sz="1600" b="1" dirty="0"/>
                <a:t>.</a:t>
              </a:r>
              <a:endPara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56" name="Picture 8" descr="جريدة الرياض | زبد البحر علاج فعّال للجلد">
              <a:extLst>
                <a:ext uri="{FF2B5EF4-FFF2-40B4-BE49-F238E27FC236}">
                  <a16:creationId xmlns:a16="http://schemas.microsoft.com/office/drawing/2014/main" id="{F6F1896B-67E5-4A59-ACAB-EA48F71DA4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62"/>
            <a:stretch/>
          </p:blipFill>
          <p:spPr bwMode="auto">
            <a:xfrm>
              <a:off x="942105" y="5355568"/>
              <a:ext cx="2196098" cy="1092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 descr="A family in front of a house&#10;&#10;Description automatically generated">
            <a:extLst>
              <a:ext uri="{FF2B5EF4-FFF2-40B4-BE49-F238E27FC236}">
                <a16:creationId xmlns:a16="http://schemas.microsoft.com/office/drawing/2014/main" id="{26E2156E-0F41-8749-56EA-C353889E2D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0" y="69649"/>
            <a:ext cx="954384" cy="536841"/>
          </a:xfrm>
          <a:prstGeom prst="rect">
            <a:avLst/>
          </a:prstGeom>
        </p:spPr>
      </p:pic>
      <p:pic>
        <p:nvPicPr>
          <p:cNvPr id="12" name="Picture 11" descr="A family in front of a house&#10;&#10;Description automatically generated">
            <a:extLst>
              <a:ext uri="{FF2B5EF4-FFF2-40B4-BE49-F238E27FC236}">
                <a16:creationId xmlns:a16="http://schemas.microsoft.com/office/drawing/2014/main" id="{1765506C-A1A2-BE51-7686-319ACDBDEB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833" y="117684"/>
            <a:ext cx="954384" cy="536841"/>
          </a:xfrm>
          <a:prstGeom prst="rect">
            <a:avLst/>
          </a:prstGeom>
        </p:spPr>
      </p:pic>
      <p:pic>
        <p:nvPicPr>
          <p:cNvPr id="13" name="Picture 12" descr="A family in front of a house&#10;&#10;Description automatically generated">
            <a:extLst>
              <a:ext uri="{FF2B5EF4-FFF2-40B4-BE49-F238E27FC236}">
                <a16:creationId xmlns:a16="http://schemas.microsoft.com/office/drawing/2014/main" id="{BD17B436-8375-4F2B-BE2D-1E907712BB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67" y="71593"/>
            <a:ext cx="954384" cy="536841"/>
          </a:xfrm>
          <a:prstGeom prst="rect">
            <a:avLst/>
          </a:prstGeom>
        </p:spPr>
      </p:pic>
      <p:pic>
        <p:nvPicPr>
          <p:cNvPr id="17" name="Picture 16" descr="A family in front of a house&#10;&#10;Description automatically generated">
            <a:extLst>
              <a:ext uri="{FF2B5EF4-FFF2-40B4-BE49-F238E27FC236}">
                <a16:creationId xmlns:a16="http://schemas.microsoft.com/office/drawing/2014/main" id="{A93F8891-BC49-4E96-937F-561490E55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3355040"/>
            <a:ext cx="954384" cy="536841"/>
          </a:xfrm>
          <a:prstGeom prst="rect">
            <a:avLst/>
          </a:prstGeom>
        </p:spPr>
      </p:pic>
      <p:pic>
        <p:nvPicPr>
          <p:cNvPr id="25" name="Picture 24" descr="A family in front of a house&#10;&#10;Description automatically generated">
            <a:extLst>
              <a:ext uri="{FF2B5EF4-FFF2-40B4-BE49-F238E27FC236}">
                <a16:creationId xmlns:a16="http://schemas.microsoft.com/office/drawing/2014/main" id="{7096378B-5FE3-67EF-5B90-8289D72512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67" y="3344925"/>
            <a:ext cx="954384" cy="536841"/>
          </a:xfrm>
          <a:prstGeom prst="rect">
            <a:avLst/>
          </a:prstGeom>
        </p:spPr>
      </p:pic>
      <p:pic>
        <p:nvPicPr>
          <p:cNvPr id="26" name="Picture 25" descr="A family in front of a house&#10;&#10;Description automatically generated">
            <a:extLst>
              <a:ext uri="{FF2B5EF4-FFF2-40B4-BE49-F238E27FC236}">
                <a16:creationId xmlns:a16="http://schemas.microsoft.com/office/drawing/2014/main" id="{450B533E-448F-0382-1271-4634F36DF8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32" y="3394572"/>
            <a:ext cx="954384" cy="5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5397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47A05C-137C-47EC-B403-2C2E4CD2B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25" t="43642" r="19750" b="30068"/>
          <a:stretch/>
        </p:blipFill>
        <p:spPr>
          <a:xfrm>
            <a:off x="5122508" y="2774926"/>
            <a:ext cx="6894738" cy="1532105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12D44-948E-48B0-8393-444ED1EA05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24" t="29815" r="23187" b="47191"/>
          <a:stretch/>
        </p:blipFill>
        <p:spPr>
          <a:xfrm>
            <a:off x="5122507" y="288112"/>
            <a:ext cx="6894739" cy="1340031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2D60F-677A-411C-9853-E7A7E6EFDD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61" t="30022" r="20090" b="31937"/>
          <a:stretch/>
        </p:blipFill>
        <p:spPr>
          <a:xfrm>
            <a:off x="5122508" y="4498441"/>
            <a:ext cx="6894740" cy="2216981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DB6897-8C41-48AF-8AF2-165A2598AF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38" t="46137" r="22969" b="46408"/>
          <a:stretch/>
        </p:blipFill>
        <p:spPr>
          <a:xfrm>
            <a:off x="5122507" y="2009727"/>
            <a:ext cx="6894739" cy="434415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A4056B2-1FD6-2D24-EB8C-930308D50E34}"/>
              </a:ext>
            </a:extLst>
          </p:cNvPr>
          <p:cNvSpPr/>
          <p:nvPr/>
        </p:nvSpPr>
        <p:spPr>
          <a:xfrm>
            <a:off x="1165232" y="3013138"/>
            <a:ext cx="2207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سنة قولية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B15E53-3A28-819D-FCF8-622B670E7E41}"/>
              </a:ext>
            </a:extLst>
          </p:cNvPr>
          <p:cNvSpPr/>
          <p:nvPr/>
        </p:nvSpPr>
        <p:spPr>
          <a:xfrm>
            <a:off x="1063246" y="327739"/>
            <a:ext cx="2180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سنة فعلية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A6B090-08C4-A2E7-FD32-9ACDFD833E3B}"/>
              </a:ext>
            </a:extLst>
          </p:cNvPr>
          <p:cNvSpPr/>
          <p:nvPr/>
        </p:nvSpPr>
        <p:spPr>
          <a:xfrm>
            <a:off x="671409" y="5145266"/>
            <a:ext cx="280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سنة تقريرية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A3EA5E-81CE-2E40-516B-F3AF1A35CDA3}"/>
              </a:ext>
            </a:extLst>
          </p:cNvPr>
          <p:cNvSpPr/>
          <p:nvPr/>
        </p:nvSpPr>
        <p:spPr>
          <a:xfrm>
            <a:off x="477544" y="1765269"/>
            <a:ext cx="2895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صفات خلقية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DEEF58-DAB7-131D-0CE7-B5821BB20A31}"/>
              </a:ext>
            </a:extLst>
          </p:cNvPr>
          <p:cNvCxnSpPr/>
          <p:nvPr/>
        </p:nvCxnSpPr>
        <p:spPr>
          <a:xfrm>
            <a:off x="3587494" y="830424"/>
            <a:ext cx="1320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20E5333-C4A7-262F-12CF-3E52B9CD88DF}"/>
              </a:ext>
            </a:extLst>
          </p:cNvPr>
          <p:cNvCxnSpPr/>
          <p:nvPr/>
        </p:nvCxnSpPr>
        <p:spPr>
          <a:xfrm>
            <a:off x="3587494" y="2267366"/>
            <a:ext cx="1320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0BAC2D0-A1B7-036D-C0F0-76D5668384C6}"/>
              </a:ext>
            </a:extLst>
          </p:cNvPr>
          <p:cNvCxnSpPr/>
          <p:nvPr/>
        </p:nvCxnSpPr>
        <p:spPr>
          <a:xfrm>
            <a:off x="3587494" y="3562749"/>
            <a:ext cx="1320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BAA1CA9-1210-2F46-D8E5-2E93DE3BC7EA}"/>
              </a:ext>
            </a:extLst>
          </p:cNvPr>
          <p:cNvCxnSpPr/>
          <p:nvPr/>
        </p:nvCxnSpPr>
        <p:spPr>
          <a:xfrm>
            <a:off x="3587494" y="5691522"/>
            <a:ext cx="132040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 descr="A family in front of a house&#10;&#10;Description automatically generated">
            <a:extLst>
              <a:ext uri="{FF2B5EF4-FFF2-40B4-BE49-F238E27FC236}">
                <a16:creationId xmlns:a16="http://schemas.microsoft.com/office/drawing/2014/main" id="{0A23F524-7536-63B3-E954-41EF3DF54C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0" y="69649"/>
            <a:ext cx="954384" cy="53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364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9DE8D1-5158-4AAB-9061-5B7009D6F106}"/>
              </a:ext>
            </a:extLst>
          </p:cNvPr>
          <p:cNvSpPr txBox="1"/>
          <p:nvPr/>
        </p:nvSpPr>
        <p:spPr>
          <a:xfrm>
            <a:off x="3048000" y="2296049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https://wordwall.net/ar/resource/4683975/%D8%AD%D8%AF%D9%8A%D8%AB-%D8%A7%D9%84%D8%AA%D9%86%D8%A7%D9%81%D8%B3-%D9%81%D9%8A-%D8%B9%D9%85%D9%84-%D8%A7%D9%84%D8%AE%D9%8A%D8%B1%D8%A7%D8%AA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550165-E09A-CC84-DA16-19360089DD7B}"/>
              </a:ext>
            </a:extLst>
          </p:cNvPr>
          <p:cNvSpPr txBox="1"/>
          <p:nvPr/>
        </p:nvSpPr>
        <p:spPr>
          <a:xfrm>
            <a:off x="4562475" y="1130694"/>
            <a:ext cx="3324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3600" b="1" dirty="0"/>
              <a:t>موقع ترتيب الحديث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31606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410</Words>
  <Application>Microsoft Office PowerPoint</Application>
  <PresentationFormat>Widescreen</PresentationFormat>
  <Paragraphs>49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marrie</dc:creator>
  <cp:lastModifiedBy>noor dawoud</cp:lastModifiedBy>
  <cp:revision>7</cp:revision>
  <dcterms:created xsi:type="dcterms:W3CDTF">2022-01-24T13:04:07Z</dcterms:created>
  <dcterms:modified xsi:type="dcterms:W3CDTF">2024-04-15T21:22:37Z</dcterms:modified>
</cp:coreProperties>
</file>