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9948-12CD-49DB-8F35-5DE17EFA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9A289-D0D5-4BCA-B5E6-5D96AFE1A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EC1D6-F21D-4DA8-BA0B-B5E31415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2BE82-DFE2-44D8-8BF6-09641DA3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4015A-830E-411C-811A-B1184932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185E-A2BD-478C-90A5-FAFCC3EA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B4975-A971-42F1-97B9-01E356C55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D6479-435A-46AF-9396-6F420507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F3216-2F7E-4B93-9F33-CDFA2A98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E1A12-91AD-4E93-98A8-C81C3270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74F9A0-2489-45C7-AFC5-EC35CEE57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A32E6-7202-4350-B2FF-2A4CD1F7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E323D-FCEA-47E6-A60F-1A396ED8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76FD8-445C-4673-859D-A80C4F5A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83F1-EFB7-4955-8BC0-FC5CD335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01A0-D0A4-45AC-89B5-9F29DA18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F300-F646-4230-828F-B816BAE03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58831-265D-48CF-BE07-F25E7E46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F1142-FAB8-4052-AFEC-5EBDDF63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EC826-8C77-4975-804C-97E0519D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5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D811-B0E2-409A-A57D-46B69BBC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BC3D7-2867-400F-B50C-7D0E6E547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E5177-D88C-4E89-86CD-37487D72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E3D2E-4D33-4EB2-8ECE-99063929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23B23-C228-43D7-90A0-3DCD3077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305A-0508-42EE-96F1-C630AADF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3C70C-B2EB-438D-83B7-837A01D09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A620F-C787-47D7-901B-247A69F1E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56BF3-BC8F-4A23-87A6-5A5D66CD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7B637-4E1F-4AE3-A46B-3765560A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0FE37-A0EB-4882-B2DE-D17F6365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B58F-C23E-43BF-BB43-2609C1F7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7BE4-7E34-4EE8-BB2C-92FD596B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DE2C9-E466-4251-9611-8EFE0E4EE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EB99A-E1D3-448D-A194-D88DA4EAF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206A6-DF35-4D74-82CD-860A2CB03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19616-B087-493B-84B0-558CF8C5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D6AAC-A00D-4F38-BA5E-70A96A1C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6E9F1-A816-4163-9F8D-06C2B9CF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7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DD69-9371-4895-B71B-7C9CE4E6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40137-03A8-4778-AD6E-13315716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9D15C-D024-4F52-AEB2-8E626BF0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ED786-1BAC-4932-B891-EE5A224D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B9830-3CAD-488E-BDA8-18172960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BBE2F-1AB8-4154-ABCC-5F4A2908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C3A3A-9F13-4647-A27D-FA848C3D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9846-9511-414C-AC99-3677CD16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37CAD-3FFC-4CBE-88CB-DBA09DDC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52E99-14DC-4A73-B8AE-E6C5360F4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DF99F-1054-4822-BB14-CF687C75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9A60E-FB2F-492C-AC7E-A587B33F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65C28-234D-4277-BB46-97FDEB0F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B4C9-EB0E-4C3A-BCFB-D7BEDF88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5E461-B143-4F4F-8064-7D4CEA571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65196-DCD0-4ED6-B5D0-28792AA14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7CE54-C23C-4D38-A314-37EC3C89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781DA-62E9-43C7-9F10-4EBC9350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EE009-87BC-42EA-802A-33B146E5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9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FEF4C-F2D2-49C5-966E-11A55B1E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6029E-5EF7-4A9F-A42E-27D4C932C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34854-136D-465D-AB27-B769E388A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6D8F-F561-48B5-82E7-2A7798EC22F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25176-6BCC-42B6-A2B1-0CFA94977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3B173-751B-49CB-AF01-40D663D66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7220E-50DA-4EDB-90AB-74CC7787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0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11C381-0E87-4D43-8FF7-7ED9EBEC8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7" t="14767" r="34758" b="5232"/>
          <a:stretch/>
        </p:blipFill>
        <p:spPr>
          <a:xfrm>
            <a:off x="6499656" y="0"/>
            <a:ext cx="4854677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6DA00-2E25-4B54-8F34-A7C381395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42" t="13189" r="34597" b="10322"/>
          <a:stretch/>
        </p:blipFill>
        <p:spPr>
          <a:xfrm>
            <a:off x="837667" y="156595"/>
            <a:ext cx="4697893" cy="67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2A713-D3F7-41DD-985C-2A94902C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1" t="14480" r="35242" b="5663"/>
          <a:stretch/>
        </p:blipFill>
        <p:spPr>
          <a:xfrm>
            <a:off x="6990735" y="0"/>
            <a:ext cx="4532671" cy="6609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DB9F6-8D76-4B9C-B32C-43BD8B88C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30" t="13189" r="36451" b="9534"/>
          <a:stretch/>
        </p:blipFill>
        <p:spPr>
          <a:xfrm>
            <a:off x="894735" y="0"/>
            <a:ext cx="4739149" cy="68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6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685A52-DDD5-4F97-A953-A84650002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9" t="18065" r="35242" b="9930"/>
          <a:stretch/>
        </p:blipFill>
        <p:spPr>
          <a:xfrm>
            <a:off x="5948516" y="0"/>
            <a:ext cx="5889523" cy="7682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A647BC-61E6-488E-AED7-AB3846329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74" t="13763" r="34758" b="8530"/>
          <a:stretch/>
        </p:blipFill>
        <p:spPr>
          <a:xfrm>
            <a:off x="668594" y="85623"/>
            <a:ext cx="4798141" cy="677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0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E06602-2A4B-40F4-9EF3-3C89A2609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2" t="20214" r="35887" b="6810"/>
          <a:stretch/>
        </p:blipFill>
        <p:spPr>
          <a:xfrm>
            <a:off x="6862916" y="117987"/>
            <a:ext cx="4748980" cy="6463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00DF01-B1EB-484A-84AE-F4CFB15CB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9" t="16056" r="35484" b="8674"/>
          <a:stretch/>
        </p:blipFill>
        <p:spPr>
          <a:xfrm>
            <a:off x="1563330" y="71474"/>
            <a:ext cx="4748979" cy="65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9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B2601-A408-4B6D-A1BF-65AD4C1B5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30" t="18827" r="35383" b="4572"/>
          <a:stretch/>
        </p:blipFill>
        <p:spPr>
          <a:xfrm>
            <a:off x="6951406" y="365124"/>
            <a:ext cx="4402394" cy="6432809"/>
          </a:xfrm>
        </p:spPr>
      </p:pic>
    </p:spTree>
    <p:extLst>
      <p:ext uri="{BB962C8B-B14F-4D97-AF65-F5344CB8AC3E}">
        <p14:creationId xmlns:p14="http://schemas.microsoft.com/office/powerpoint/2010/main" val="107407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marrie</dc:creator>
  <cp:lastModifiedBy>ahmed marrie</cp:lastModifiedBy>
  <cp:revision>3</cp:revision>
  <dcterms:created xsi:type="dcterms:W3CDTF">2022-01-15T11:41:25Z</dcterms:created>
  <dcterms:modified xsi:type="dcterms:W3CDTF">2022-01-16T17:59:44Z</dcterms:modified>
</cp:coreProperties>
</file>